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Ubuntu"/>
      <p:regular r:id="rId25"/>
      <p:bold r:id="rId26"/>
      <p:italic r:id="rId27"/>
      <p:boldItalic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5BFAC8-38A2-4EB5-A7A8-FF8B262B9677}">
  <a:tblStyle styleId="{805BFAC8-38A2-4EB5-A7A8-FF8B262B96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Ubuntu-bold.fntdata"/><Relationship Id="rId25" Type="http://schemas.openxmlformats.org/officeDocument/2006/relationships/font" Target="fonts/Ubuntu-regular.fntdata"/><Relationship Id="rId28" Type="http://schemas.openxmlformats.org/officeDocument/2006/relationships/font" Target="fonts/Ubuntu-boldItalic.fntdata"/><Relationship Id="rId27" Type="http://schemas.openxmlformats.org/officeDocument/2006/relationships/font" Target="fonts/Ubuntu-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Roboto-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programto.com/2020/01/java-thread-create.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utorials.jenkov.com/java-concurrency/concurrency-vs-parallelism.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programto.com/2020/01/java-matrix-multiplication-threads.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flair.training/blogs/multithreading-in-java/"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99262e09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99262e09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Browsable Git: https://gitlab.crio.do/bdt-sprint-codes/core-java-i/core-java-i-session-activities/-/tree/main/session7</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17abd61b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17abd61b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Ubuntu"/>
              <a:buChar char="●"/>
            </a:pPr>
            <a:r>
              <a:rPr lang="en" sz="1400">
                <a:solidFill>
                  <a:schemeClr val="dk1"/>
                </a:solidFill>
                <a:latin typeface="Ubuntu"/>
                <a:ea typeface="Ubuntu"/>
                <a:cs typeface="Ubuntu"/>
                <a:sym typeface="Ubuntu"/>
              </a:rPr>
              <a:t>Credits:- </a:t>
            </a:r>
            <a:r>
              <a:rPr lang="en" u="sng">
                <a:solidFill>
                  <a:schemeClr val="hlink"/>
                </a:solidFill>
                <a:hlinkClick r:id="rId2"/>
              </a:rPr>
              <a:t>Creating Thread In Java - Multithreading Tutorial | JavaProgramTo.com</a:t>
            </a:r>
            <a:endParaRPr sz="1400">
              <a:solidFill>
                <a:schemeClr val="dk1"/>
              </a:solidFill>
              <a:latin typeface="Ubuntu"/>
              <a:ea typeface="Ubuntu"/>
              <a:cs typeface="Ubuntu"/>
              <a:sym typeface="Ubuntu"/>
            </a:endParaRPr>
          </a:p>
          <a:p>
            <a:pPr indent="-317500" lvl="0" marL="457200" rtl="0" algn="l">
              <a:spcBef>
                <a:spcPts val="0"/>
              </a:spcBef>
              <a:spcAft>
                <a:spcPts val="0"/>
              </a:spcAft>
              <a:buClr>
                <a:schemeClr val="dk1"/>
              </a:buClr>
              <a:buSzPts val="1400"/>
              <a:buFont typeface="Ubuntu"/>
              <a:buChar char="●"/>
            </a:pPr>
            <a:r>
              <a:rPr lang="en" sz="1400">
                <a:solidFill>
                  <a:schemeClr val="dk1"/>
                </a:solidFill>
                <a:latin typeface="Ubuntu"/>
                <a:ea typeface="Ubuntu"/>
                <a:cs typeface="Ubuntu"/>
                <a:sym typeface="Ubuntu"/>
              </a:rPr>
              <a:t>Extend Thread Class</a:t>
            </a:r>
            <a:endParaRPr sz="1400">
              <a:solidFill>
                <a:schemeClr val="dk1"/>
              </a:solidFill>
              <a:latin typeface="Ubuntu"/>
              <a:ea typeface="Ubuntu"/>
              <a:cs typeface="Ubuntu"/>
              <a:sym typeface="Ubuntu"/>
            </a:endParaRPr>
          </a:p>
          <a:p>
            <a:pPr indent="-317500" lvl="1" marL="914400" rtl="0" algn="l">
              <a:spcBef>
                <a:spcPts val="0"/>
              </a:spcBef>
              <a:spcAft>
                <a:spcPts val="0"/>
              </a:spcAft>
              <a:buClr>
                <a:schemeClr val="dk1"/>
              </a:buClr>
              <a:buSzPts val="1400"/>
              <a:buFont typeface="Ubuntu"/>
              <a:buChar char="○"/>
            </a:pPr>
            <a:r>
              <a:rPr lang="en" sz="1400">
                <a:solidFill>
                  <a:schemeClr val="dk1"/>
                </a:solidFill>
                <a:latin typeface="Ubuntu"/>
                <a:ea typeface="Ubuntu"/>
                <a:cs typeface="Ubuntu"/>
                <a:sym typeface="Ubuntu"/>
              </a:rPr>
              <a:t>Run ThreadExtendsClass.java</a:t>
            </a:r>
            <a:endParaRPr sz="1400">
              <a:solidFill>
                <a:schemeClr val="dk1"/>
              </a:solidFill>
              <a:latin typeface="Ubuntu"/>
              <a:ea typeface="Ubuntu"/>
              <a:cs typeface="Ubuntu"/>
              <a:sym typeface="Ubuntu"/>
            </a:endParaRPr>
          </a:p>
          <a:p>
            <a:pPr indent="-317500" lvl="0" marL="457200" rtl="0" algn="l">
              <a:spcBef>
                <a:spcPts val="0"/>
              </a:spcBef>
              <a:spcAft>
                <a:spcPts val="0"/>
              </a:spcAft>
              <a:buClr>
                <a:schemeClr val="dk1"/>
              </a:buClr>
              <a:buSzPts val="1400"/>
              <a:buFont typeface="Ubuntu"/>
              <a:buChar char="●"/>
            </a:pPr>
            <a:r>
              <a:rPr lang="en" sz="1400">
                <a:solidFill>
                  <a:schemeClr val="dk1"/>
                </a:solidFill>
                <a:latin typeface="Ubuntu"/>
                <a:ea typeface="Ubuntu"/>
                <a:cs typeface="Ubuntu"/>
                <a:sym typeface="Ubuntu"/>
              </a:rPr>
              <a:t>Implementing Runnable interface</a:t>
            </a:r>
            <a:endParaRPr sz="1400">
              <a:solidFill>
                <a:schemeClr val="dk1"/>
              </a:solidFill>
              <a:latin typeface="Ubuntu"/>
              <a:ea typeface="Ubuntu"/>
              <a:cs typeface="Ubuntu"/>
              <a:sym typeface="Ubuntu"/>
            </a:endParaRPr>
          </a:p>
          <a:p>
            <a:pPr indent="-317500" lvl="1" marL="914400" rtl="0" algn="l">
              <a:spcBef>
                <a:spcPts val="0"/>
              </a:spcBef>
              <a:spcAft>
                <a:spcPts val="0"/>
              </a:spcAft>
              <a:buClr>
                <a:schemeClr val="dk1"/>
              </a:buClr>
              <a:buSzPts val="1400"/>
              <a:buFont typeface="Ubuntu"/>
              <a:buChar char="○"/>
            </a:pPr>
            <a:r>
              <a:rPr lang="en" sz="1400">
                <a:solidFill>
                  <a:schemeClr val="dk1"/>
                </a:solidFill>
                <a:latin typeface="Ubuntu"/>
                <a:ea typeface="Ubuntu"/>
                <a:cs typeface="Ubuntu"/>
                <a:sym typeface="Ubuntu"/>
              </a:rPr>
              <a:t>Run ThreadImplementsRunnable.java</a:t>
            </a:r>
            <a:endParaRPr sz="1400">
              <a:solidFill>
                <a:schemeClr val="dk1"/>
              </a:solidFill>
              <a:latin typeface="Ubuntu"/>
              <a:ea typeface="Ubuntu"/>
              <a:cs typeface="Ubuntu"/>
              <a:sym typeface="Ubuntu"/>
            </a:endParaRPr>
          </a:p>
          <a:p>
            <a:pPr indent="0" lvl="0" marL="0" rtl="0" algn="l">
              <a:spcBef>
                <a:spcPts val="0"/>
              </a:spcBef>
              <a:spcAft>
                <a:spcPts val="0"/>
              </a:spcAft>
              <a:buNone/>
            </a:pPr>
            <a:r>
              <a:t/>
            </a:r>
            <a:endParaRPr sz="1400">
              <a:solidFill>
                <a:schemeClr val="dk1"/>
              </a:solidFill>
              <a:latin typeface="Ubuntu"/>
              <a:ea typeface="Ubuntu"/>
              <a:cs typeface="Ubuntu"/>
              <a:sym typeface="Ubuntu"/>
            </a:endParaRPr>
          </a:p>
          <a:p>
            <a:pPr indent="-317500" lvl="0" marL="457200" rtl="0" algn="l">
              <a:spcBef>
                <a:spcPts val="0"/>
              </a:spcBef>
              <a:spcAft>
                <a:spcPts val="0"/>
              </a:spcAft>
              <a:buClr>
                <a:schemeClr val="dk1"/>
              </a:buClr>
              <a:buSzPts val="1400"/>
              <a:buFont typeface="Ubuntu"/>
              <a:buChar char="●"/>
            </a:pPr>
            <a:r>
              <a:rPr lang="en" sz="1400">
                <a:solidFill>
                  <a:schemeClr val="dk1"/>
                </a:solidFill>
                <a:latin typeface="Ubuntu"/>
                <a:ea typeface="Ubuntu"/>
                <a:cs typeface="Ubuntu"/>
                <a:sym typeface="Ubuntu"/>
              </a:rPr>
              <a:t>Run ThreadJoinExample. What do you see?</a:t>
            </a:r>
            <a:endParaRPr sz="1400">
              <a:solidFill>
                <a:schemeClr val="dk1"/>
              </a:solidFill>
              <a:latin typeface="Ubuntu"/>
              <a:ea typeface="Ubuntu"/>
              <a:cs typeface="Ubuntu"/>
              <a:sym typeface="Ubuntu"/>
            </a:endParaRPr>
          </a:p>
          <a:p>
            <a:pPr indent="-317500" lvl="1" marL="914400" rtl="0" algn="l">
              <a:spcBef>
                <a:spcPts val="0"/>
              </a:spcBef>
              <a:spcAft>
                <a:spcPts val="0"/>
              </a:spcAft>
              <a:buClr>
                <a:schemeClr val="dk1"/>
              </a:buClr>
              <a:buSzPts val="1400"/>
              <a:buFont typeface="Ubuntu"/>
              <a:buChar char="○"/>
            </a:pPr>
            <a:r>
              <a:rPr lang="en" sz="1400">
                <a:solidFill>
                  <a:schemeClr val="dk1"/>
                </a:solidFill>
                <a:latin typeface="Ubuntu"/>
                <a:ea typeface="Ubuntu"/>
                <a:cs typeface="Ubuntu"/>
                <a:sym typeface="Ubuntu"/>
              </a:rPr>
              <a:t>For each execution, order of execution of thread is not predictable.</a:t>
            </a:r>
            <a:endParaRPr sz="1400">
              <a:solidFill>
                <a:schemeClr val="dk1"/>
              </a:solidFill>
              <a:latin typeface="Ubuntu"/>
              <a:ea typeface="Ubuntu"/>
              <a:cs typeface="Ubuntu"/>
              <a:sym typeface="Ubuntu"/>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17abd61b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17abd61b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 </a:t>
            </a:r>
            <a:r>
              <a:rPr lang="en" u="sng">
                <a:solidFill>
                  <a:schemeClr val="hlink"/>
                </a:solidFill>
                <a:hlinkClick r:id="rId2"/>
              </a:rPr>
              <a:t>Concurrency vs. Parallelism (jenkov.com)</a:t>
            </a:r>
            <a:endParaRPr/>
          </a:p>
          <a:p>
            <a:pPr indent="-298450" lvl="0" marL="457200" rtl="0" algn="l">
              <a:spcBef>
                <a:spcPts val="0"/>
              </a:spcBef>
              <a:spcAft>
                <a:spcPts val="0"/>
              </a:spcAft>
              <a:buSzPts val="1100"/>
              <a:buChar char="●"/>
            </a:pPr>
            <a:r>
              <a:rPr lang="en"/>
              <a:t>Concurrency</a:t>
            </a:r>
            <a:endParaRPr/>
          </a:p>
          <a:p>
            <a:pPr indent="-298450" lvl="1" marL="914400" rtl="0" algn="l">
              <a:spcBef>
                <a:spcPts val="0"/>
              </a:spcBef>
              <a:spcAft>
                <a:spcPts val="0"/>
              </a:spcAft>
              <a:buSzPts val="1100"/>
              <a:buChar char="○"/>
            </a:pPr>
            <a:r>
              <a:rPr i="1" lang="en">
                <a:solidFill>
                  <a:schemeClr val="dk1"/>
                </a:solidFill>
                <a:highlight>
                  <a:srgbClr val="FFFFFF"/>
                </a:highlight>
              </a:rPr>
              <a:t>Concurrency</a:t>
            </a:r>
            <a:r>
              <a:rPr lang="en">
                <a:solidFill>
                  <a:schemeClr val="dk1"/>
                </a:solidFill>
                <a:highlight>
                  <a:srgbClr val="FFFFFF"/>
                </a:highlight>
              </a:rPr>
              <a:t> means that an application is making progress on more than one task - at the same time or at least seemingly at the same time (concurrently).</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Parallel Execution</a:t>
            </a:r>
            <a:endParaRPr>
              <a:solidFill>
                <a:schemeClr val="dk1"/>
              </a:solidFill>
              <a:highlight>
                <a:srgbClr val="FFFFFF"/>
              </a:highlight>
            </a:endParaRPr>
          </a:p>
          <a:p>
            <a:pPr indent="-298450" lvl="1" marL="914400" rtl="0" algn="l">
              <a:spcBef>
                <a:spcPts val="0"/>
              </a:spcBef>
              <a:spcAft>
                <a:spcPts val="0"/>
              </a:spcAft>
              <a:buClr>
                <a:schemeClr val="dk1"/>
              </a:buClr>
              <a:buSzPts val="1100"/>
              <a:buChar char="○"/>
            </a:pPr>
            <a:r>
              <a:rPr lang="en">
                <a:solidFill>
                  <a:schemeClr val="dk1"/>
                </a:solidFill>
                <a:highlight>
                  <a:srgbClr val="FFFFFF"/>
                </a:highlight>
              </a:rPr>
              <a:t>Parallel execution is when a computer has more than one CPU or CPU core, and makes progress on more than one task simultaneously.</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Parallel Concurrent Execution</a:t>
            </a:r>
            <a:endParaRPr>
              <a:solidFill>
                <a:schemeClr val="dk1"/>
              </a:solidFill>
              <a:highlight>
                <a:srgbClr val="FFFFFF"/>
              </a:highlight>
            </a:endParaRPr>
          </a:p>
          <a:p>
            <a:pPr indent="-298450" lvl="1" marL="914400" rtl="0" algn="l">
              <a:spcBef>
                <a:spcPts val="0"/>
              </a:spcBef>
              <a:spcAft>
                <a:spcPts val="0"/>
              </a:spcAft>
              <a:buClr>
                <a:schemeClr val="dk1"/>
              </a:buClr>
              <a:buSzPts val="1100"/>
              <a:buChar char="○"/>
            </a:pPr>
            <a:r>
              <a:rPr lang="en">
                <a:solidFill>
                  <a:schemeClr val="dk1"/>
                </a:solidFill>
                <a:highlight>
                  <a:srgbClr val="FFFFFF"/>
                </a:highlight>
              </a:rPr>
              <a:t>It is possible to have parallel concurrent execution, where threads are distributed among multiple CPUs. Thus, the threads executed on the same CPU are executed concurrently, whereas threads executed on different CPUs are executed in parallel.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Parallelism</a:t>
            </a:r>
            <a:endParaRPr>
              <a:solidFill>
                <a:schemeClr val="dk1"/>
              </a:solidFill>
              <a:highlight>
                <a:srgbClr val="FFFFFF"/>
              </a:highlight>
            </a:endParaRPr>
          </a:p>
          <a:p>
            <a:pPr indent="-298450" lvl="1" marL="914400" rtl="0" algn="l">
              <a:lnSpc>
                <a:spcPct val="115000"/>
              </a:lnSpc>
              <a:spcBef>
                <a:spcPts val="0"/>
              </a:spcBef>
              <a:spcAft>
                <a:spcPts val="0"/>
              </a:spcAft>
              <a:buClr>
                <a:schemeClr val="dk1"/>
              </a:buClr>
              <a:buSzPts val="1100"/>
              <a:buChar char="○"/>
            </a:pPr>
            <a:r>
              <a:rPr lang="en">
                <a:solidFill>
                  <a:schemeClr val="dk1"/>
                </a:solidFill>
                <a:highlight>
                  <a:srgbClr val="FFFFFF"/>
                </a:highlight>
              </a:rPr>
              <a:t>The term </a:t>
            </a:r>
            <a:r>
              <a:rPr i="1" lang="en">
                <a:solidFill>
                  <a:schemeClr val="dk1"/>
                </a:solidFill>
                <a:highlight>
                  <a:srgbClr val="FFFFFF"/>
                </a:highlight>
              </a:rPr>
              <a:t>parallelism</a:t>
            </a:r>
            <a:r>
              <a:rPr lang="en">
                <a:solidFill>
                  <a:schemeClr val="dk1"/>
                </a:solidFill>
                <a:highlight>
                  <a:srgbClr val="FFFFFF"/>
                </a:highlight>
              </a:rPr>
              <a:t> means that an application splits its tasks up into smaller subtasks which can be processed in parallel, for instance on multiple CPUs at the exact same time. Thus, parallelism does not refer to the same execution model as parallel concurrent execution - even if they may look similar on the surface.</a:t>
            </a:r>
            <a:endParaRPr>
              <a:solidFill>
                <a:schemeClr val="dk1"/>
              </a:solidFill>
              <a:highlight>
                <a:srgbClr val="FFFFFF"/>
              </a:highlight>
            </a:endParaRPr>
          </a:p>
          <a:p>
            <a:pPr indent="-298450" lvl="1" marL="914400" rtl="0" algn="l">
              <a:lnSpc>
                <a:spcPct val="115000"/>
              </a:lnSpc>
              <a:spcBef>
                <a:spcPts val="0"/>
              </a:spcBef>
              <a:spcAft>
                <a:spcPts val="0"/>
              </a:spcAft>
              <a:buClr>
                <a:schemeClr val="dk1"/>
              </a:buClr>
              <a:buSzPts val="1100"/>
              <a:buChar char="○"/>
            </a:pPr>
            <a:r>
              <a:rPr lang="en">
                <a:solidFill>
                  <a:schemeClr val="dk1"/>
                </a:solidFill>
                <a:highlight>
                  <a:srgbClr val="FFFFFF"/>
                </a:highlight>
              </a:rPr>
              <a:t>To achieve true parallelism your application must have more than one thread running - and each thread must run on separate CPUs / CPU cores / graphics card GPU cores or similar.</a:t>
            </a:r>
            <a:endParaRPr>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17abd61b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17abd61b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 </a:t>
            </a:r>
            <a:r>
              <a:rPr lang="en" u="sng">
                <a:solidFill>
                  <a:schemeClr val="hlink"/>
                </a:solidFill>
                <a:hlinkClick r:id="rId2"/>
              </a:rPr>
              <a:t>Matrix Multiplication with Java Threads - Optimized Code (Parallel) | JavaProgramTo.com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17abd61b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17abd61b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Ubuntu"/>
              <a:buChar char="●"/>
            </a:pPr>
            <a:r>
              <a:rPr lang="en" sz="1400">
                <a:solidFill>
                  <a:schemeClr val="dk1"/>
                </a:solidFill>
                <a:latin typeface="Ubuntu"/>
                <a:ea typeface="Ubuntu"/>
                <a:cs typeface="Ubuntu"/>
                <a:sym typeface="Ubuntu"/>
              </a:rPr>
              <a:t>Tinker with code by changing Image Quality in FILE_SLUG and numOfThreads and measure the performance. What do you see?</a:t>
            </a:r>
            <a:endParaRPr sz="1400">
              <a:solidFill>
                <a:schemeClr val="dk1"/>
              </a:solidFill>
              <a:latin typeface="Ubuntu"/>
              <a:ea typeface="Ubuntu"/>
              <a:cs typeface="Ubuntu"/>
              <a:sym typeface="Ubuntu"/>
            </a:endParaRPr>
          </a:p>
          <a:p>
            <a:pPr indent="-317500" lvl="1" marL="914400" rtl="0" algn="l">
              <a:spcBef>
                <a:spcPts val="0"/>
              </a:spcBef>
              <a:spcAft>
                <a:spcPts val="0"/>
              </a:spcAft>
              <a:buClr>
                <a:schemeClr val="dk1"/>
              </a:buClr>
              <a:buSzPts val="1400"/>
              <a:buFont typeface="Ubuntu"/>
              <a:buChar char="○"/>
            </a:pPr>
            <a:r>
              <a:rPr lang="en" sz="1400">
                <a:solidFill>
                  <a:schemeClr val="dk1"/>
                </a:solidFill>
                <a:latin typeface="Ubuntu"/>
                <a:ea typeface="Ubuntu"/>
                <a:cs typeface="Ubuntu"/>
                <a:sym typeface="Ubuntu"/>
              </a:rPr>
              <a:t>At certain num of threads and high image quality, application performs the best. After than increasing the number of threads doesn’t make any difference. Number of threads beyond the available processors leads to lot of context switching and should be avoided.</a:t>
            </a:r>
            <a:endParaRPr sz="1400">
              <a:solidFill>
                <a:schemeClr val="dk1"/>
              </a:solidFill>
              <a:latin typeface="Ubuntu"/>
              <a:ea typeface="Ubuntu"/>
              <a:cs typeface="Ubuntu"/>
              <a:sym typeface="Ubuntu"/>
            </a:endParaRPr>
          </a:p>
          <a:p>
            <a:pPr indent="-317500" lvl="1" marL="914400" rtl="0" algn="l">
              <a:spcBef>
                <a:spcPts val="0"/>
              </a:spcBef>
              <a:spcAft>
                <a:spcPts val="0"/>
              </a:spcAft>
              <a:buClr>
                <a:schemeClr val="dk1"/>
              </a:buClr>
              <a:buSzPts val="1400"/>
              <a:buFont typeface="Ubuntu"/>
              <a:buChar char="○"/>
            </a:pPr>
            <a:r>
              <a:rPr lang="en" sz="1400">
                <a:solidFill>
                  <a:schemeClr val="dk1"/>
                </a:solidFill>
                <a:latin typeface="Ubuntu"/>
                <a:ea typeface="Ubuntu"/>
                <a:cs typeface="Ubuntu"/>
                <a:sym typeface="Ubuntu"/>
              </a:rPr>
              <a:t>Single threaded outshines for low quality images sometimes. If Number of threads are high than overhead due to thread creation fails to outshine single threaded application.</a:t>
            </a:r>
            <a:endParaRPr sz="1400">
              <a:solidFill>
                <a:schemeClr val="dk1"/>
              </a:solidFill>
              <a:latin typeface="Ubuntu"/>
              <a:ea typeface="Ubuntu"/>
              <a:cs typeface="Ubuntu"/>
              <a:sym typeface="Ubuntu"/>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d11f966f1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d11f966f1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d11f966f1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d11f966f1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d11f966f1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d11f966f1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d11f966f1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d11f966f1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d11f966f1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d11f966f1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d11f966f1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d11f966f1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99262e09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99262e09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17abd61b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17abd61b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17abd61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17abd61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673100" rtl="0" algn="l">
              <a:lnSpc>
                <a:spcPct val="115000"/>
              </a:lnSpc>
              <a:spcBef>
                <a:spcPts val="0"/>
              </a:spcBef>
              <a:spcAft>
                <a:spcPts val="0"/>
              </a:spcAft>
              <a:buClr>
                <a:srgbClr val="666666"/>
              </a:buClr>
              <a:buSzPts val="1300"/>
              <a:buChar char="●"/>
            </a:pPr>
            <a:r>
              <a:rPr lang="en" sz="1300">
                <a:solidFill>
                  <a:srgbClr val="666666"/>
                </a:solidFill>
                <a:highlight>
                  <a:srgbClr val="FFFFFF"/>
                </a:highlight>
              </a:rPr>
              <a:t>The program starts out as a text file of programming code.</a:t>
            </a:r>
            <a:endParaRPr sz="1300">
              <a:solidFill>
                <a:srgbClr val="666666"/>
              </a:solidFill>
              <a:highlight>
                <a:srgbClr val="FFFFFF"/>
              </a:highlight>
            </a:endParaRPr>
          </a:p>
          <a:p>
            <a:pPr indent="-311150" lvl="0" marL="673100" rtl="0" algn="l">
              <a:lnSpc>
                <a:spcPct val="115000"/>
              </a:lnSpc>
              <a:spcBef>
                <a:spcPts val="0"/>
              </a:spcBef>
              <a:spcAft>
                <a:spcPts val="0"/>
              </a:spcAft>
              <a:buClr>
                <a:srgbClr val="666666"/>
              </a:buClr>
              <a:buSzPts val="1300"/>
              <a:buChar char="●"/>
            </a:pPr>
            <a:r>
              <a:rPr lang="en" sz="1300">
                <a:solidFill>
                  <a:srgbClr val="666666"/>
                </a:solidFill>
                <a:highlight>
                  <a:srgbClr val="FFFFFF"/>
                </a:highlight>
              </a:rPr>
              <a:t>The program is compiled or interpreted into binary form.</a:t>
            </a:r>
            <a:endParaRPr sz="1300">
              <a:solidFill>
                <a:srgbClr val="666666"/>
              </a:solidFill>
              <a:highlight>
                <a:srgbClr val="FFFFFF"/>
              </a:highlight>
            </a:endParaRPr>
          </a:p>
          <a:p>
            <a:pPr indent="-311150" lvl="0" marL="673100" rtl="0" algn="l">
              <a:lnSpc>
                <a:spcPct val="115000"/>
              </a:lnSpc>
              <a:spcBef>
                <a:spcPts val="0"/>
              </a:spcBef>
              <a:spcAft>
                <a:spcPts val="0"/>
              </a:spcAft>
              <a:buClr>
                <a:srgbClr val="666666"/>
              </a:buClr>
              <a:buSzPts val="1300"/>
              <a:buChar char="●"/>
            </a:pPr>
            <a:r>
              <a:rPr lang="en" sz="1300">
                <a:solidFill>
                  <a:srgbClr val="666666"/>
                </a:solidFill>
                <a:highlight>
                  <a:srgbClr val="FFFFFF"/>
                </a:highlight>
              </a:rPr>
              <a:t>The program is loaded into memory.</a:t>
            </a:r>
            <a:endParaRPr sz="1300">
              <a:solidFill>
                <a:srgbClr val="666666"/>
              </a:solidFill>
              <a:highlight>
                <a:srgbClr val="FFFFFF"/>
              </a:highlight>
            </a:endParaRPr>
          </a:p>
          <a:p>
            <a:pPr indent="-311150" lvl="0" marL="673100" rtl="0" algn="l">
              <a:lnSpc>
                <a:spcPct val="115000"/>
              </a:lnSpc>
              <a:spcBef>
                <a:spcPts val="0"/>
              </a:spcBef>
              <a:spcAft>
                <a:spcPts val="0"/>
              </a:spcAft>
              <a:buClr>
                <a:srgbClr val="666666"/>
              </a:buClr>
              <a:buSzPts val="1300"/>
              <a:buChar char="●"/>
            </a:pPr>
            <a:r>
              <a:rPr lang="en" sz="1300">
                <a:solidFill>
                  <a:srgbClr val="666666"/>
                </a:solidFill>
                <a:highlight>
                  <a:srgbClr val="FFFFFF"/>
                </a:highlight>
              </a:rPr>
              <a:t>The program becomes one or more running processes.</a:t>
            </a:r>
            <a:endParaRPr sz="1300">
              <a:solidFill>
                <a:srgbClr val="666666"/>
              </a:solidFill>
              <a:highlight>
                <a:srgbClr val="FFFFFF"/>
              </a:highlight>
            </a:endParaRPr>
          </a:p>
          <a:p>
            <a:pPr indent="-311150" lvl="0" marL="673100" rtl="0" algn="l">
              <a:lnSpc>
                <a:spcPct val="115000"/>
              </a:lnSpc>
              <a:spcBef>
                <a:spcPts val="0"/>
              </a:spcBef>
              <a:spcAft>
                <a:spcPts val="0"/>
              </a:spcAft>
              <a:buClr>
                <a:srgbClr val="666666"/>
              </a:buClr>
              <a:buSzPts val="1300"/>
              <a:buChar char="●"/>
            </a:pPr>
            <a:r>
              <a:rPr lang="en" sz="1300">
                <a:solidFill>
                  <a:srgbClr val="666666"/>
                </a:solidFill>
                <a:highlight>
                  <a:srgbClr val="FFFFFF"/>
                </a:highlight>
              </a:rPr>
              <a:t>Processes are typically independent of each other.</a:t>
            </a:r>
            <a:endParaRPr sz="1300">
              <a:solidFill>
                <a:srgbClr val="666666"/>
              </a:solidFill>
              <a:highlight>
                <a:srgbClr val="FFFFFF"/>
              </a:highlight>
            </a:endParaRPr>
          </a:p>
          <a:p>
            <a:pPr indent="-311150" lvl="0" marL="673100" rtl="0" algn="l">
              <a:lnSpc>
                <a:spcPct val="115000"/>
              </a:lnSpc>
              <a:spcBef>
                <a:spcPts val="0"/>
              </a:spcBef>
              <a:spcAft>
                <a:spcPts val="0"/>
              </a:spcAft>
              <a:buClr>
                <a:srgbClr val="666666"/>
              </a:buClr>
              <a:buSzPts val="1300"/>
              <a:buChar char="●"/>
            </a:pPr>
            <a:r>
              <a:rPr lang="en" sz="1300">
                <a:solidFill>
                  <a:srgbClr val="666666"/>
                </a:solidFill>
                <a:highlight>
                  <a:srgbClr val="FFFFFF"/>
                </a:highlight>
              </a:rPr>
              <a:t>Threads exist as the subset of a process.</a:t>
            </a:r>
            <a:endParaRPr sz="1300">
              <a:solidFill>
                <a:srgbClr val="666666"/>
              </a:solidFill>
              <a:highlight>
                <a:srgbClr val="FFFFFF"/>
              </a:highlight>
            </a:endParaRPr>
          </a:p>
          <a:p>
            <a:pPr indent="-311150" lvl="0" marL="673100" rtl="0" algn="l">
              <a:lnSpc>
                <a:spcPct val="115000"/>
              </a:lnSpc>
              <a:spcBef>
                <a:spcPts val="0"/>
              </a:spcBef>
              <a:spcAft>
                <a:spcPts val="0"/>
              </a:spcAft>
              <a:buClr>
                <a:srgbClr val="666666"/>
              </a:buClr>
              <a:buSzPts val="1300"/>
              <a:buChar char="●"/>
            </a:pPr>
            <a:r>
              <a:rPr lang="en" sz="1300">
                <a:solidFill>
                  <a:srgbClr val="666666"/>
                </a:solidFill>
                <a:highlight>
                  <a:srgbClr val="FFFFFF"/>
                </a:highlight>
              </a:rPr>
              <a:t>Threads can communicate with each other more easily than processes can.</a:t>
            </a:r>
            <a:endParaRPr sz="1300">
              <a:solidFill>
                <a:srgbClr val="666666"/>
              </a:solidFill>
              <a:highlight>
                <a:srgbClr val="FFFFFF"/>
              </a:highlight>
            </a:endParaRPr>
          </a:p>
          <a:p>
            <a:pPr indent="-311150" lvl="0" marL="673100" rtl="0" algn="l">
              <a:lnSpc>
                <a:spcPct val="115000"/>
              </a:lnSpc>
              <a:spcBef>
                <a:spcPts val="0"/>
              </a:spcBef>
              <a:spcAft>
                <a:spcPts val="0"/>
              </a:spcAft>
              <a:buClr>
                <a:srgbClr val="666666"/>
              </a:buClr>
              <a:buSzPts val="1300"/>
              <a:buChar char="●"/>
            </a:pPr>
            <a:r>
              <a:rPr lang="en" sz="1300">
                <a:solidFill>
                  <a:srgbClr val="666666"/>
                </a:solidFill>
                <a:highlight>
                  <a:srgbClr val="FFFFFF"/>
                </a:highlight>
              </a:rPr>
              <a:t>Threads are more vulnerable to problems caused by other threads in the same process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17abd61b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17abd61b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 </a:t>
            </a:r>
            <a:r>
              <a:rPr lang="en" u="sng">
                <a:solidFill>
                  <a:schemeClr val="hlink"/>
                </a:solidFill>
                <a:hlinkClick r:id="rId2"/>
              </a:rPr>
              <a:t>Multithreading in Java - Important Facts That You Should Know - DataFlair (data-flair.training)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99b3c25b2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99b3c25b2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difference between extends thread and implements runnable</a:t>
            </a:r>
            <a:endParaRPr sz="1150">
              <a:solidFill>
                <a:srgbClr val="282829"/>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 The limitation with "extends Thread" approach is that if you extend Thread, you can not extend other class . Java does not support multiple inheritance.</a:t>
            </a:r>
            <a:endParaRPr sz="1150">
              <a:solidFill>
                <a:srgbClr val="282829"/>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While with implement runnable we can extend other class also.</a:t>
            </a:r>
            <a:endParaRPr sz="1150">
              <a:solidFill>
                <a:srgbClr val="282829"/>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 In "implements Runnable" , we are creating a different Runnable class for a specific task. It gives us the freedom to reuse the specific behavior task whenever required.</a:t>
            </a:r>
            <a:endParaRPr sz="1150">
              <a:solidFill>
                <a:srgbClr val="282829"/>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"extends Thread" contains both thread and job specific behavior code. Hence once thread completes execution , it can not be restart again.</a:t>
            </a:r>
            <a:endParaRPr sz="1150">
              <a:solidFill>
                <a:srgbClr val="282829"/>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 "implements Runnable" makes the code loosely-coupled and easier to read .Because the code is split into two classes . Thread class for the thread specific code and your Runnable implementation class for your task that should be run by a thread code.</a:t>
            </a:r>
            <a:endParaRPr sz="1150">
              <a:solidFill>
                <a:srgbClr val="282829"/>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"extends Thread" makes the code tightly coupled . Single class contains the thread code as well as the task that needs to be done by the thread.</a:t>
            </a:r>
            <a:endParaRPr sz="1150">
              <a:solidFill>
                <a:srgbClr val="282829"/>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there are many other difference also.</a:t>
            </a:r>
            <a:endParaRPr sz="1150">
              <a:solidFill>
                <a:srgbClr val="282829"/>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As per the above difference second approach has many advantages over the first approach so second approach is preferable.</a:t>
            </a:r>
            <a:endParaRPr sz="1150">
              <a:solidFill>
                <a:srgbClr val="282829"/>
              </a:solidFill>
              <a:highlight>
                <a:srgbClr val="FFFFFF"/>
              </a:highlight>
              <a:latin typeface="Roboto"/>
              <a:ea typeface="Roboto"/>
              <a:cs typeface="Roboto"/>
              <a:sym typeface="Roboto"/>
            </a:endParaRPr>
          </a:p>
          <a:p>
            <a:pPr indent="0" lvl="0" marL="0" rtl="0" algn="l">
              <a:lnSpc>
                <a:spcPct val="115000"/>
              </a:lnSpc>
              <a:spcBef>
                <a:spcPts val="0"/>
              </a:spcBef>
              <a:spcAft>
                <a:spcPts val="340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99b3c25b2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99b3c25b2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What is the below code doing?</a:t>
            </a:r>
            <a:endParaRPr/>
          </a:p>
          <a:p>
            <a:pPr indent="0" lvl="0" marL="0" rtl="0" algn="l">
              <a:lnSpc>
                <a:spcPct val="115000"/>
              </a:lnSpc>
              <a:spcBef>
                <a:spcPts val="0"/>
              </a:spcBef>
              <a:spcAft>
                <a:spcPts val="0"/>
              </a:spcAft>
              <a:buClr>
                <a:schemeClr val="dk1"/>
              </a:buClr>
              <a:buSzPts val="1100"/>
              <a:buFont typeface="Arial"/>
              <a:buNone/>
            </a:pPr>
            <a:r>
              <a:rPr lang="en" sz="1150">
                <a:solidFill>
                  <a:srgbClr val="3A3A3A"/>
                </a:solidFill>
                <a:highlight>
                  <a:srgbClr val="FFFFFF"/>
                </a:highlight>
              </a:rPr>
              <a:t>Based on the above code, the main thread has started the execution. When it reaches the code </a:t>
            </a:r>
            <a:r>
              <a:rPr b="1" i="1" lang="en" sz="1150">
                <a:solidFill>
                  <a:srgbClr val="3A3A3A"/>
                </a:solidFill>
                <a:highlight>
                  <a:srgbClr val="FFFFFF"/>
                </a:highlight>
              </a:rPr>
              <a:t>t.start()</a:t>
            </a:r>
            <a:r>
              <a:rPr lang="en" sz="1150">
                <a:solidFill>
                  <a:srgbClr val="3A3A3A"/>
                </a:solidFill>
                <a:highlight>
                  <a:srgbClr val="FFFFFF"/>
                </a:highlight>
              </a:rPr>
              <a:t> then ‘thread t’ starts the own stack for the execution. JVM switches between the main thread and ‘thread t’.</a:t>
            </a:r>
            <a:endParaRPr sz="1150">
              <a:solidFill>
                <a:srgbClr val="3A3A3A"/>
              </a:solidFill>
              <a:highlight>
                <a:srgbClr val="FFFFFF"/>
              </a:highlight>
            </a:endParaRPr>
          </a:p>
          <a:p>
            <a:pPr indent="0" lvl="0" marL="0" rtl="0" algn="l">
              <a:lnSpc>
                <a:spcPct val="115000"/>
              </a:lnSpc>
              <a:spcBef>
                <a:spcPts val="0"/>
              </a:spcBef>
              <a:spcAft>
                <a:spcPts val="1600"/>
              </a:spcAft>
              <a:buClr>
                <a:schemeClr val="dk1"/>
              </a:buClr>
              <a:buSzPts val="1100"/>
              <a:buFont typeface="Arial"/>
              <a:buNone/>
            </a:pPr>
            <a:r>
              <a:rPr lang="en" sz="1150">
                <a:solidFill>
                  <a:srgbClr val="3A3A3A"/>
                </a:solidFill>
                <a:highlight>
                  <a:srgbClr val="FFFFFF"/>
                </a:highlight>
              </a:rPr>
              <a:t>Once it reaches the code </a:t>
            </a:r>
            <a:r>
              <a:rPr b="1" i="1" lang="en" sz="1150">
                <a:solidFill>
                  <a:srgbClr val="3A3A3A"/>
                </a:solidFill>
                <a:highlight>
                  <a:srgbClr val="FFFFFF"/>
                </a:highlight>
              </a:rPr>
              <a:t>t.join()</a:t>
            </a:r>
            <a:r>
              <a:rPr lang="en" sz="1150">
                <a:solidFill>
                  <a:srgbClr val="3A3A3A"/>
                </a:solidFill>
                <a:highlight>
                  <a:srgbClr val="FFFFFF"/>
                </a:highlight>
              </a:rPr>
              <a:t> then ‘thread t’ alone is executed and completes its task, then only the main thread starts the execution.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no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311700" y="9238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000000"/>
              </a:buClr>
              <a:buSzPts val="1800"/>
              <a:buFont typeface="Ubuntu"/>
              <a:buChar char="●"/>
              <a:defRPr>
                <a:solidFill>
                  <a:srgbClr val="000000"/>
                </a:solidFill>
                <a:latin typeface="Ubuntu"/>
                <a:ea typeface="Ubuntu"/>
                <a:cs typeface="Ubuntu"/>
                <a:sym typeface="Ubuntu"/>
              </a:defRPr>
            </a:lvl1pPr>
            <a:lvl2pPr indent="-317500" lvl="1" marL="9144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2pPr>
            <a:lvl3pPr indent="-317500" lvl="2" marL="13716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3pPr>
            <a:lvl4pPr indent="-317500" lvl="3" marL="18288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4pPr>
            <a:lvl5pPr indent="-317500" lvl="4" marL="22860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5pPr>
            <a:lvl6pPr indent="-317500" lvl="5" marL="27432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6pPr>
            <a:lvl7pPr indent="-317500" lvl="6" marL="32004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7pPr>
            <a:lvl8pPr indent="-317500" lvl="7" marL="36576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8pPr>
            <a:lvl9pPr indent="-317500" lvl="8" marL="41148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type="title"/>
          </p:nvPr>
        </p:nvSpPr>
        <p:spPr>
          <a:xfrm>
            <a:off x="176225" y="132675"/>
            <a:ext cx="8222100" cy="559200"/>
          </a:xfrm>
          <a:prstGeom prst="rect">
            <a:avLst/>
          </a:prstGeom>
          <a:noFill/>
          <a:ln>
            <a:noFill/>
          </a:ln>
        </p:spPr>
        <p:txBody>
          <a:bodyPr anchorCtr="0" anchor="t" bIns="91425" lIns="91425" spcFirstLastPara="1" rIns="91425" wrap="square" tIns="91425">
            <a:normAutofit/>
          </a:bodyPr>
          <a:lstStyle>
            <a:lvl1pPr indent="0" lvl="0" marL="0" marR="0" algn="l">
              <a:lnSpc>
                <a:spcPct val="100000"/>
              </a:lnSpc>
              <a:spcBef>
                <a:spcPts val="0"/>
              </a:spcBef>
              <a:spcAft>
                <a:spcPts val="0"/>
              </a:spcAft>
              <a:buClr>
                <a:srgbClr val="434343"/>
              </a:buClr>
              <a:buSzPts val="2400"/>
              <a:buFont typeface="Ubuntu"/>
              <a:buNone/>
              <a:defRPr b="1" i="0" sz="2400" u="none" cap="none" strike="noStrike">
                <a:solidFill>
                  <a:srgbClr val="434343"/>
                </a:solidFill>
                <a:latin typeface="Ubuntu"/>
                <a:ea typeface="Ubuntu"/>
                <a:cs typeface="Ubuntu"/>
                <a:sym typeface="Ubuntu"/>
              </a:defRPr>
            </a:lvl1pPr>
            <a:lvl2pPr indent="0" lvl="1"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2pPr>
            <a:lvl3pPr indent="0" lvl="2"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3pPr>
            <a:lvl4pPr indent="0" lvl="3"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4pPr>
            <a:lvl5pPr indent="0" lvl="4"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5pPr>
            <a:lvl6pPr indent="0" lvl="5"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6pPr>
            <a:lvl7pPr indent="0" lvl="6"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7pPr>
            <a:lvl8pPr indent="0" lvl="7"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8pPr>
            <a:lvl9pPr indent="0" lvl="8"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9pPr>
          </a:lstStyle>
          <a:p/>
        </p:txBody>
      </p:sp>
      <p:cxnSp>
        <p:nvCxnSpPr>
          <p:cNvPr id="54" name="Google Shape;54;p13"/>
          <p:cNvCxnSpPr/>
          <p:nvPr/>
        </p:nvCxnSpPr>
        <p:spPr>
          <a:xfrm>
            <a:off x="290525" y="698025"/>
            <a:ext cx="738600" cy="0"/>
          </a:xfrm>
          <a:prstGeom prst="straightConnector1">
            <a:avLst/>
          </a:prstGeom>
          <a:noFill/>
          <a:ln cap="flat" cmpd="sng" w="38100">
            <a:solidFill>
              <a:srgbClr val="45818E"/>
            </a:solidFill>
            <a:prstDash val="solid"/>
            <a:round/>
            <a:headEnd len="med" w="med" type="none"/>
            <a:tailEnd len="med" w="med" type="none"/>
          </a:ln>
        </p:spPr>
      </p:cxnSp>
      <p:pic>
        <p:nvPicPr>
          <p:cNvPr id="55" name="Google Shape;55;p13"/>
          <p:cNvPicPr preferRelativeResize="0"/>
          <p:nvPr/>
        </p:nvPicPr>
        <p:blipFill>
          <a:blip r:embed="rId2">
            <a:alphaModFix/>
          </a:blip>
          <a:stretch>
            <a:fillRect/>
          </a:stretch>
        </p:blipFill>
        <p:spPr>
          <a:xfrm>
            <a:off x="3190550" y="4647874"/>
            <a:ext cx="5953451" cy="495625"/>
          </a:xfrm>
          <a:prstGeom prst="rect">
            <a:avLst/>
          </a:prstGeom>
          <a:noFill/>
          <a:ln>
            <a:noFill/>
          </a:ln>
        </p:spPr>
      </p:pic>
      <p:pic>
        <p:nvPicPr>
          <p:cNvPr id="56" name="Google Shape;56;p13"/>
          <p:cNvPicPr preferRelativeResize="0"/>
          <p:nvPr/>
        </p:nvPicPr>
        <p:blipFill rotWithShape="1">
          <a:blip r:embed="rId3">
            <a:alphaModFix/>
          </a:blip>
          <a:srcRect b="0" l="0" r="41985" t="0"/>
          <a:stretch/>
        </p:blipFill>
        <p:spPr>
          <a:xfrm>
            <a:off x="0" y="4514300"/>
            <a:ext cx="8312876" cy="629200"/>
          </a:xfrm>
          <a:prstGeom prst="rect">
            <a:avLst/>
          </a:prstGeom>
          <a:noFill/>
          <a:ln>
            <a:noFill/>
          </a:ln>
        </p:spPr>
      </p:pic>
      <p:pic>
        <p:nvPicPr>
          <p:cNvPr id="57" name="Google Shape;57;p13"/>
          <p:cNvPicPr preferRelativeResize="0"/>
          <p:nvPr/>
        </p:nvPicPr>
        <p:blipFill>
          <a:blip r:embed="rId4">
            <a:alphaModFix/>
          </a:blip>
          <a:stretch>
            <a:fillRect/>
          </a:stretch>
        </p:blipFill>
        <p:spPr>
          <a:xfrm>
            <a:off x="8777506" y="4766614"/>
            <a:ext cx="310325" cy="3368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noFill/>
      </p:bgPr>
    </p:bg>
    <p:spTree>
      <p:nvGrpSpPr>
        <p:cNvPr id="58" name="Shape 58"/>
        <p:cNvGrpSpPr/>
        <p:nvPr/>
      </p:nvGrpSpPr>
      <p:grpSpPr>
        <a:xfrm>
          <a:off x="0" y="0"/>
          <a:ext cx="0" cy="0"/>
          <a:chOff x="0" y="0"/>
          <a:chExt cx="0" cy="0"/>
        </a:xfrm>
      </p:grpSpPr>
      <p:sp>
        <p:nvSpPr>
          <p:cNvPr id="59" name="Google Shape;59;p14"/>
          <p:cNvSpPr txBox="1"/>
          <p:nvPr>
            <p:ph idx="1" type="body"/>
          </p:nvPr>
        </p:nvSpPr>
        <p:spPr>
          <a:xfrm>
            <a:off x="311700" y="9238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000000"/>
              </a:buClr>
              <a:buSzPts val="1800"/>
              <a:buFont typeface="Ubuntu"/>
              <a:buChar char="●"/>
              <a:defRPr>
                <a:solidFill>
                  <a:srgbClr val="000000"/>
                </a:solidFill>
                <a:latin typeface="Ubuntu"/>
                <a:ea typeface="Ubuntu"/>
                <a:cs typeface="Ubuntu"/>
                <a:sym typeface="Ubuntu"/>
              </a:defRPr>
            </a:lvl1pPr>
            <a:lvl2pPr indent="-317500" lvl="1" marL="9144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2pPr>
            <a:lvl3pPr indent="-317500" lvl="2" marL="13716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3pPr>
            <a:lvl4pPr indent="-317500" lvl="3" marL="18288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4pPr>
            <a:lvl5pPr indent="-317500" lvl="4" marL="22860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5pPr>
            <a:lvl6pPr indent="-317500" lvl="5" marL="27432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6pPr>
            <a:lvl7pPr indent="-317500" lvl="6" marL="32004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7pPr>
            <a:lvl8pPr indent="-317500" lvl="7" marL="36576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8pPr>
            <a:lvl9pPr indent="-317500" lvl="8" marL="4114800">
              <a:spcBef>
                <a:spcPts val="0"/>
              </a:spcBef>
              <a:spcAft>
                <a:spcPts val="0"/>
              </a:spcAft>
              <a:buClr>
                <a:srgbClr val="000000"/>
              </a:buClr>
              <a:buSzPts val="1400"/>
              <a:buFont typeface="Ubuntu"/>
              <a:buChar char="■"/>
              <a:defRPr>
                <a:solidFill>
                  <a:srgbClr val="000000"/>
                </a:solidFill>
                <a:latin typeface="Ubuntu"/>
                <a:ea typeface="Ubuntu"/>
                <a:cs typeface="Ubuntu"/>
                <a:sym typeface="Ubuntu"/>
              </a:defRPr>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ph type="title"/>
          </p:nvPr>
        </p:nvSpPr>
        <p:spPr>
          <a:xfrm>
            <a:off x="176225" y="132675"/>
            <a:ext cx="8222100" cy="559200"/>
          </a:xfrm>
          <a:prstGeom prst="rect">
            <a:avLst/>
          </a:prstGeom>
          <a:noFill/>
          <a:ln>
            <a:noFill/>
          </a:ln>
        </p:spPr>
        <p:txBody>
          <a:bodyPr anchorCtr="0" anchor="t" bIns="91425" lIns="91425" spcFirstLastPara="1" rIns="91425" wrap="square" tIns="91425">
            <a:normAutofit/>
          </a:bodyPr>
          <a:lstStyle>
            <a:lvl1pPr indent="0" lvl="0" marL="0" marR="0" algn="l">
              <a:lnSpc>
                <a:spcPct val="100000"/>
              </a:lnSpc>
              <a:spcBef>
                <a:spcPts val="0"/>
              </a:spcBef>
              <a:spcAft>
                <a:spcPts val="0"/>
              </a:spcAft>
              <a:buClr>
                <a:srgbClr val="434343"/>
              </a:buClr>
              <a:buSzPts val="2400"/>
              <a:buFont typeface="Ubuntu"/>
              <a:buNone/>
              <a:defRPr b="1" i="0" sz="2400" u="none" cap="none" strike="noStrike">
                <a:solidFill>
                  <a:srgbClr val="434343"/>
                </a:solidFill>
                <a:latin typeface="Ubuntu"/>
                <a:ea typeface="Ubuntu"/>
                <a:cs typeface="Ubuntu"/>
                <a:sym typeface="Ubuntu"/>
              </a:defRPr>
            </a:lvl1pPr>
            <a:lvl2pPr indent="0" lvl="1"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2pPr>
            <a:lvl3pPr indent="0" lvl="2"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3pPr>
            <a:lvl4pPr indent="0" lvl="3"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4pPr>
            <a:lvl5pPr indent="0" lvl="4"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5pPr>
            <a:lvl6pPr indent="0" lvl="5"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6pPr>
            <a:lvl7pPr indent="0" lvl="6"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7pPr>
            <a:lvl8pPr indent="0" lvl="7"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8pPr>
            <a:lvl9pPr indent="0" lvl="8"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9pPr>
          </a:lstStyle>
          <a:p/>
        </p:txBody>
      </p:sp>
      <p:cxnSp>
        <p:nvCxnSpPr>
          <p:cNvPr id="62" name="Google Shape;62;p14"/>
          <p:cNvCxnSpPr/>
          <p:nvPr/>
        </p:nvCxnSpPr>
        <p:spPr>
          <a:xfrm>
            <a:off x="290525" y="698025"/>
            <a:ext cx="738600" cy="0"/>
          </a:xfrm>
          <a:prstGeom prst="straightConnector1">
            <a:avLst/>
          </a:prstGeom>
          <a:noFill/>
          <a:ln cap="flat" cmpd="sng" w="38100">
            <a:solidFill>
              <a:srgbClr val="45818E"/>
            </a:solidFill>
            <a:prstDash val="solid"/>
            <a:round/>
            <a:headEnd len="med" w="med" type="none"/>
            <a:tailEnd len="med" w="med" type="none"/>
          </a:ln>
        </p:spPr>
      </p:cxnSp>
      <p:pic>
        <p:nvPicPr>
          <p:cNvPr id="63" name="Google Shape;63;p14"/>
          <p:cNvPicPr preferRelativeResize="0"/>
          <p:nvPr/>
        </p:nvPicPr>
        <p:blipFill>
          <a:blip r:embed="rId2">
            <a:alphaModFix/>
          </a:blip>
          <a:stretch>
            <a:fillRect/>
          </a:stretch>
        </p:blipFill>
        <p:spPr>
          <a:xfrm>
            <a:off x="3190550" y="4647874"/>
            <a:ext cx="5953451" cy="495625"/>
          </a:xfrm>
          <a:prstGeom prst="rect">
            <a:avLst/>
          </a:prstGeom>
          <a:noFill/>
          <a:ln>
            <a:noFill/>
          </a:ln>
        </p:spPr>
      </p:pic>
      <p:pic>
        <p:nvPicPr>
          <p:cNvPr id="64" name="Google Shape;64;p14"/>
          <p:cNvPicPr preferRelativeResize="0"/>
          <p:nvPr/>
        </p:nvPicPr>
        <p:blipFill rotWithShape="1">
          <a:blip r:embed="rId3">
            <a:alphaModFix/>
          </a:blip>
          <a:srcRect b="0" l="0" r="41985" t="0"/>
          <a:stretch/>
        </p:blipFill>
        <p:spPr>
          <a:xfrm>
            <a:off x="0" y="4514300"/>
            <a:ext cx="8312876" cy="629200"/>
          </a:xfrm>
          <a:prstGeom prst="rect">
            <a:avLst/>
          </a:prstGeom>
          <a:noFill/>
          <a:ln>
            <a:noFill/>
          </a:ln>
        </p:spPr>
      </p:pic>
      <p:pic>
        <p:nvPicPr>
          <p:cNvPr id="65" name="Google Shape;65;p14"/>
          <p:cNvPicPr preferRelativeResize="0"/>
          <p:nvPr/>
        </p:nvPicPr>
        <p:blipFill>
          <a:blip r:embed="rId4">
            <a:alphaModFix/>
          </a:blip>
          <a:stretch>
            <a:fillRect/>
          </a:stretch>
        </p:blipFill>
        <p:spPr>
          <a:xfrm>
            <a:off x="8777506" y="4766614"/>
            <a:ext cx="310325" cy="3368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bg>
      <p:bgPr>
        <a:noFill/>
      </p:bgPr>
    </p:bg>
    <p:spTree>
      <p:nvGrpSpPr>
        <p:cNvPr id="66" name="Shape 66"/>
        <p:cNvGrpSpPr/>
        <p:nvPr/>
      </p:nvGrpSpPr>
      <p:grpSpPr>
        <a:xfrm>
          <a:off x="0" y="0"/>
          <a:ext cx="0" cy="0"/>
          <a:chOff x="0" y="0"/>
          <a:chExt cx="0" cy="0"/>
        </a:xfrm>
      </p:grpSpPr>
      <p:sp>
        <p:nvSpPr>
          <p:cNvPr id="67" name="Google Shape;67;p15"/>
          <p:cNvSpPr txBox="1"/>
          <p:nvPr>
            <p:ph idx="1" type="body"/>
          </p:nvPr>
        </p:nvSpPr>
        <p:spPr>
          <a:xfrm>
            <a:off x="176225" y="924875"/>
            <a:ext cx="5244900" cy="2606700"/>
          </a:xfrm>
          <a:prstGeom prst="rect">
            <a:avLst/>
          </a:prstGeom>
          <a:noFill/>
          <a:ln>
            <a:noFill/>
          </a:ln>
        </p:spPr>
        <p:txBody>
          <a:bodyPr anchorCtr="0" anchor="t" bIns="91425" lIns="91425" spcFirstLastPara="1" rIns="91425" wrap="square" tIns="91425">
            <a:normAutofit/>
          </a:bodyPr>
          <a:lstStyle>
            <a:lvl1pPr indent="-317500" lvl="0" marL="457200" marR="0" algn="l">
              <a:lnSpc>
                <a:spcPct val="115000"/>
              </a:lnSpc>
              <a:spcBef>
                <a:spcPts val="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1pPr>
            <a:lvl2pPr indent="-317500" lvl="1" marL="9144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2pPr>
            <a:lvl3pPr indent="-317500" lvl="2" marL="13716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3pPr>
            <a:lvl4pPr indent="-317500" lvl="3" marL="18288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4pPr>
            <a:lvl5pPr indent="-317500" lvl="4" marL="22860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5pPr>
            <a:lvl6pPr indent="-317500" lvl="5" marL="27432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6pPr>
            <a:lvl7pPr indent="-317500" lvl="6" marL="32004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7pPr>
            <a:lvl8pPr indent="-317500" lvl="7" marL="36576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8pPr>
            <a:lvl9pPr indent="-317500" lvl="8" marL="4114800" marR="0" algn="l">
              <a:lnSpc>
                <a:spcPct val="115000"/>
              </a:lnSpc>
              <a:spcBef>
                <a:spcPts val="1400"/>
              </a:spcBef>
              <a:spcAft>
                <a:spcPts val="1400"/>
              </a:spcAft>
              <a:buClr>
                <a:srgbClr val="000000"/>
              </a:buClr>
              <a:buSzPts val="1400"/>
              <a:buFont typeface="Ubuntu"/>
              <a:buChar char="■"/>
              <a:defRPr i="0" sz="1400" u="none" cap="none" strike="noStrike">
                <a:solidFill>
                  <a:srgbClr val="000000"/>
                </a:solidFill>
                <a:latin typeface="Ubuntu"/>
                <a:ea typeface="Ubuntu"/>
                <a:cs typeface="Ubuntu"/>
                <a:sym typeface="Ubuntu"/>
              </a:defRPr>
            </a:lvl9pPr>
          </a:lstStyle>
          <a:p/>
        </p:txBody>
      </p:sp>
      <p:sp>
        <p:nvSpPr>
          <p:cNvPr id="68" name="Google Shape;68;p15"/>
          <p:cNvSpPr txBox="1"/>
          <p:nvPr>
            <p:ph type="title"/>
          </p:nvPr>
        </p:nvSpPr>
        <p:spPr>
          <a:xfrm>
            <a:off x="176225" y="132675"/>
            <a:ext cx="8222100" cy="559200"/>
          </a:xfrm>
          <a:prstGeom prst="rect">
            <a:avLst/>
          </a:prstGeom>
          <a:noFill/>
          <a:ln>
            <a:noFill/>
          </a:ln>
        </p:spPr>
        <p:txBody>
          <a:bodyPr anchorCtr="0" anchor="t" bIns="91425" lIns="91425" spcFirstLastPara="1" rIns="91425" wrap="square" tIns="91425">
            <a:normAutofit/>
          </a:bodyPr>
          <a:lstStyle>
            <a:lvl1pPr indent="0" lvl="0" marL="0" marR="0" algn="l">
              <a:lnSpc>
                <a:spcPct val="100000"/>
              </a:lnSpc>
              <a:spcBef>
                <a:spcPts val="0"/>
              </a:spcBef>
              <a:spcAft>
                <a:spcPts val="0"/>
              </a:spcAft>
              <a:buClr>
                <a:srgbClr val="434343"/>
              </a:buClr>
              <a:buSzPts val="2400"/>
              <a:buFont typeface="Ubuntu"/>
              <a:buNone/>
              <a:defRPr b="1" i="0" sz="2400" u="none" cap="none" strike="noStrike">
                <a:solidFill>
                  <a:srgbClr val="434343"/>
                </a:solidFill>
                <a:latin typeface="Ubuntu"/>
                <a:ea typeface="Ubuntu"/>
                <a:cs typeface="Ubuntu"/>
                <a:sym typeface="Ubuntu"/>
              </a:defRPr>
            </a:lvl1pPr>
            <a:lvl2pPr indent="0" lvl="1"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2pPr>
            <a:lvl3pPr indent="0" lvl="2"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3pPr>
            <a:lvl4pPr indent="0" lvl="3"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4pPr>
            <a:lvl5pPr indent="0" lvl="4"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5pPr>
            <a:lvl6pPr indent="0" lvl="5"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6pPr>
            <a:lvl7pPr indent="0" lvl="6"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7pPr>
            <a:lvl8pPr indent="0" lvl="7"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8pPr>
            <a:lvl9pPr indent="0" lvl="8"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9pPr>
          </a:lstStyle>
          <a:p/>
        </p:txBody>
      </p:sp>
      <p:cxnSp>
        <p:nvCxnSpPr>
          <p:cNvPr id="69" name="Google Shape;69;p15"/>
          <p:cNvCxnSpPr/>
          <p:nvPr/>
        </p:nvCxnSpPr>
        <p:spPr>
          <a:xfrm>
            <a:off x="290525" y="698025"/>
            <a:ext cx="738600" cy="0"/>
          </a:xfrm>
          <a:prstGeom prst="straightConnector1">
            <a:avLst/>
          </a:prstGeom>
          <a:noFill/>
          <a:ln cap="flat" cmpd="sng" w="38100">
            <a:solidFill>
              <a:srgbClr val="45818E"/>
            </a:solidFill>
            <a:prstDash val="solid"/>
            <a:round/>
            <a:headEnd len="med" w="med" type="none"/>
            <a:tailEnd len="med" w="med" type="none"/>
          </a:ln>
        </p:spPr>
      </p:cxnSp>
      <p:pic>
        <p:nvPicPr>
          <p:cNvPr id="70" name="Google Shape;70;p15"/>
          <p:cNvPicPr preferRelativeResize="0"/>
          <p:nvPr/>
        </p:nvPicPr>
        <p:blipFill>
          <a:blip r:embed="rId2">
            <a:alphaModFix/>
          </a:blip>
          <a:stretch>
            <a:fillRect/>
          </a:stretch>
        </p:blipFill>
        <p:spPr>
          <a:xfrm>
            <a:off x="3190550" y="4647874"/>
            <a:ext cx="5953451" cy="495625"/>
          </a:xfrm>
          <a:prstGeom prst="rect">
            <a:avLst/>
          </a:prstGeom>
          <a:noFill/>
          <a:ln>
            <a:noFill/>
          </a:ln>
        </p:spPr>
      </p:pic>
      <p:pic>
        <p:nvPicPr>
          <p:cNvPr id="71" name="Google Shape;71;p15"/>
          <p:cNvPicPr preferRelativeResize="0"/>
          <p:nvPr/>
        </p:nvPicPr>
        <p:blipFill rotWithShape="1">
          <a:blip r:embed="rId3">
            <a:alphaModFix/>
          </a:blip>
          <a:srcRect b="0" l="0" r="41985" t="0"/>
          <a:stretch/>
        </p:blipFill>
        <p:spPr>
          <a:xfrm>
            <a:off x="0" y="4514300"/>
            <a:ext cx="8312876" cy="629200"/>
          </a:xfrm>
          <a:prstGeom prst="rect">
            <a:avLst/>
          </a:prstGeom>
          <a:noFill/>
          <a:ln>
            <a:noFill/>
          </a:ln>
        </p:spPr>
      </p:pic>
      <p:pic>
        <p:nvPicPr>
          <p:cNvPr id="72" name="Google Shape;72;p15"/>
          <p:cNvPicPr preferRelativeResize="0"/>
          <p:nvPr/>
        </p:nvPicPr>
        <p:blipFill>
          <a:blip r:embed="rId4">
            <a:alphaModFix/>
          </a:blip>
          <a:stretch>
            <a:fillRect/>
          </a:stretch>
        </p:blipFill>
        <p:spPr>
          <a:xfrm>
            <a:off x="8777506" y="4766614"/>
            <a:ext cx="310325" cy="3368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pic>
        <p:nvPicPr>
          <p:cNvPr id="78" name="Google Shape;78;p17"/>
          <p:cNvPicPr preferRelativeResize="0"/>
          <p:nvPr/>
        </p:nvPicPr>
        <p:blipFill>
          <a:blip r:embed="rId2">
            <a:alphaModFix/>
          </a:blip>
          <a:stretch>
            <a:fillRect/>
          </a:stretch>
        </p:blipFill>
        <p:spPr>
          <a:xfrm>
            <a:off x="0" y="0"/>
            <a:ext cx="9144000" cy="5395143"/>
          </a:xfrm>
          <a:prstGeom prst="rect">
            <a:avLst/>
          </a:prstGeom>
          <a:noFill/>
          <a:ln>
            <a:noFill/>
          </a:ln>
        </p:spPr>
      </p:pic>
      <p:sp>
        <p:nvSpPr>
          <p:cNvPr id="79" name="Google Shape;79;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Ubuntu"/>
              <a:buNone/>
              <a:defRPr b="1" sz="5200">
                <a:latin typeface="Ubuntu"/>
                <a:ea typeface="Ubuntu"/>
                <a:cs typeface="Ubuntu"/>
                <a:sym typeface="Ubuntu"/>
              </a:defRPr>
            </a:lvl1pPr>
            <a:lvl2pPr lvl="1" algn="ctr">
              <a:spcBef>
                <a:spcPts val="0"/>
              </a:spcBef>
              <a:spcAft>
                <a:spcPts val="0"/>
              </a:spcAft>
              <a:buSzPts val="5200"/>
              <a:buFont typeface="Ubuntu"/>
              <a:buNone/>
              <a:defRPr b="1" sz="5200">
                <a:latin typeface="Ubuntu"/>
                <a:ea typeface="Ubuntu"/>
                <a:cs typeface="Ubuntu"/>
                <a:sym typeface="Ubuntu"/>
              </a:defRPr>
            </a:lvl2pPr>
            <a:lvl3pPr lvl="2" algn="ctr">
              <a:spcBef>
                <a:spcPts val="0"/>
              </a:spcBef>
              <a:spcAft>
                <a:spcPts val="0"/>
              </a:spcAft>
              <a:buSzPts val="5200"/>
              <a:buFont typeface="Ubuntu"/>
              <a:buNone/>
              <a:defRPr b="1" sz="5200">
                <a:latin typeface="Ubuntu"/>
                <a:ea typeface="Ubuntu"/>
                <a:cs typeface="Ubuntu"/>
                <a:sym typeface="Ubuntu"/>
              </a:defRPr>
            </a:lvl3pPr>
            <a:lvl4pPr lvl="3" algn="ctr">
              <a:spcBef>
                <a:spcPts val="0"/>
              </a:spcBef>
              <a:spcAft>
                <a:spcPts val="0"/>
              </a:spcAft>
              <a:buSzPts val="5200"/>
              <a:buFont typeface="Ubuntu"/>
              <a:buNone/>
              <a:defRPr b="1" sz="5200">
                <a:latin typeface="Ubuntu"/>
                <a:ea typeface="Ubuntu"/>
                <a:cs typeface="Ubuntu"/>
                <a:sym typeface="Ubuntu"/>
              </a:defRPr>
            </a:lvl4pPr>
            <a:lvl5pPr lvl="4" algn="ctr">
              <a:spcBef>
                <a:spcPts val="0"/>
              </a:spcBef>
              <a:spcAft>
                <a:spcPts val="0"/>
              </a:spcAft>
              <a:buSzPts val="5200"/>
              <a:buFont typeface="Ubuntu"/>
              <a:buNone/>
              <a:defRPr b="1" sz="5200">
                <a:latin typeface="Ubuntu"/>
                <a:ea typeface="Ubuntu"/>
                <a:cs typeface="Ubuntu"/>
                <a:sym typeface="Ubuntu"/>
              </a:defRPr>
            </a:lvl5pPr>
            <a:lvl6pPr lvl="5" algn="ctr">
              <a:spcBef>
                <a:spcPts val="0"/>
              </a:spcBef>
              <a:spcAft>
                <a:spcPts val="0"/>
              </a:spcAft>
              <a:buSzPts val="5200"/>
              <a:buFont typeface="Ubuntu"/>
              <a:buNone/>
              <a:defRPr b="1" sz="5200">
                <a:latin typeface="Ubuntu"/>
                <a:ea typeface="Ubuntu"/>
                <a:cs typeface="Ubuntu"/>
                <a:sym typeface="Ubuntu"/>
              </a:defRPr>
            </a:lvl6pPr>
            <a:lvl7pPr lvl="6" algn="ctr">
              <a:spcBef>
                <a:spcPts val="0"/>
              </a:spcBef>
              <a:spcAft>
                <a:spcPts val="0"/>
              </a:spcAft>
              <a:buSzPts val="5200"/>
              <a:buFont typeface="Ubuntu"/>
              <a:buNone/>
              <a:defRPr b="1" sz="5200">
                <a:latin typeface="Ubuntu"/>
                <a:ea typeface="Ubuntu"/>
                <a:cs typeface="Ubuntu"/>
                <a:sym typeface="Ubuntu"/>
              </a:defRPr>
            </a:lvl7pPr>
            <a:lvl8pPr lvl="7" algn="ctr">
              <a:spcBef>
                <a:spcPts val="0"/>
              </a:spcBef>
              <a:spcAft>
                <a:spcPts val="0"/>
              </a:spcAft>
              <a:buSzPts val="5200"/>
              <a:buFont typeface="Ubuntu"/>
              <a:buNone/>
              <a:defRPr b="1" sz="5200">
                <a:latin typeface="Ubuntu"/>
                <a:ea typeface="Ubuntu"/>
                <a:cs typeface="Ubuntu"/>
                <a:sym typeface="Ubuntu"/>
              </a:defRPr>
            </a:lvl8pPr>
            <a:lvl9pPr lvl="8" algn="ctr">
              <a:spcBef>
                <a:spcPts val="0"/>
              </a:spcBef>
              <a:spcAft>
                <a:spcPts val="0"/>
              </a:spcAft>
              <a:buSzPts val="5200"/>
              <a:buFont typeface="Ubuntu"/>
              <a:buNone/>
              <a:defRPr b="1" sz="5200">
                <a:latin typeface="Ubuntu"/>
                <a:ea typeface="Ubuntu"/>
                <a:cs typeface="Ubuntu"/>
                <a:sym typeface="Ubuntu"/>
              </a:defRPr>
            </a:lvl9pPr>
          </a:lstStyle>
          <a:p/>
        </p:txBody>
      </p:sp>
      <p:sp>
        <p:nvSpPr>
          <p:cNvPr id="80" name="Google Shape;80;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2800"/>
              <a:buFont typeface="Ubuntu"/>
              <a:buNone/>
              <a:defRPr sz="2800">
                <a:solidFill>
                  <a:srgbClr val="F3F3F3"/>
                </a:solidFill>
                <a:latin typeface="Ubuntu"/>
                <a:ea typeface="Ubuntu"/>
                <a:cs typeface="Ubuntu"/>
                <a:sym typeface="Ubuntu"/>
              </a:defRPr>
            </a:lvl1pPr>
            <a:lvl2pPr lvl="1" algn="ctr">
              <a:lnSpc>
                <a:spcPct val="100000"/>
              </a:lnSpc>
              <a:spcBef>
                <a:spcPts val="0"/>
              </a:spcBef>
              <a:spcAft>
                <a:spcPts val="0"/>
              </a:spcAft>
              <a:buClr>
                <a:srgbClr val="F3F3F3"/>
              </a:buClr>
              <a:buSzPts val="2800"/>
              <a:buFont typeface="Ubuntu"/>
              <a:buNone/>
              <a:defRPr sz="2800">
                <a:solidFill>
                  <a:srgbClr val="F3F3F3"/>
                </a:solidFill>
                <a:latin typeface="Ubuntu"/>
                <a:ea typeface="Ubuntu"/>
                <a:cs typeface="Ubuntu"/>
                <a:sym typeface="Ubuntu"/>
              </a:defRPr>
            </a:lvl2pPr>
            <a:lvl3pPr lvl="2" algn="ctr">
              <a:lnSpc>
                <a:spcPct val="100000"/>
              </a:lnSpc>
              <a:spcBef>
                <a:spcPts val="0"/>
              </a:spcBef>
              <a:spcAft>
                <a:spcPts val="0"/>
              </a:spcAft>
              <a:buClr>
                <a:srgbClr val="F3F3F3"/>
              </a:buClr>
              <a:buSzPts val="2800"/>
              <a:buFont typeface="Ubuntu"/>
              <a:buNone/>
              <a:defRPr sz="2800">
                <a:solidFill>
                  <a:srgbClr val="F3F3F3"/>
                </a:solidFill>
                <a:latin typeface="Ubuntu"/>
                <a:ea typeface="Ubuntu"/>
                <a:cs typeface="Ubuntu"/>
                <a:sym typeface="Ubuntu"/>
              </a:defRPr>
            </a:lvl3pPr>
            <a:lvl4pPr lvl="3" algn="ctr">
              <a:lnSpc>
                <a:spcPct val="100000"/>
              </a:lnSpc>
              <a:spcBef>
                <a:spcPts val="0"/>
              </a:spcBef>
              <a:spcAft>
                <a:spcPts val="0"/>
              </a:spcAft>
              <a:buClr>
                <a:srgbClr val="F3F3F3"/>
              </a:buClr>
              <a:buSzPts val="2800"/>
              <a:buFont typeface="Ubuntu"/>
              <a:buNone/>
              <a:defRPr sz="2800">
                <a:solidFill>
                  <a:srgbClr val="F3F3F3"/>
                </a:solidFill>
                <a:latin typeface="Ubuntu"/>
                <a:ea typeface="Ubuntu"/>
                <a:cs typeface="Ubuntu"/>
                <a:sym typeface="Ubuntu"/>
              </a:defRPr>
            </a:lvl4pPr>
            <a:lvl5pPr lvl="4" algn="ctr">
              <a:lnSpc>
                <a:spcPct val="100000"/>
              </a:lnSpc>
              <a:spcBef>
                <a:spcPts val="0"/>
              </a:spcBef>
              <a:spcAft>
                <a:spcPts val="0"/>
              </a:spcAft>
              <a:buClr>
                <a:srgbClr val="F3F3F3"/>
              </a:buClr>
              <a:buSzPts val="2800"/>
              <a:buFont typeface="Ubuntu"/>
              <a:buNone/>
              <a:defRPr sz="2800">
                <a:solidFill>
                  <a:srgbClr val="F3F3F3"/>
                </a:solidFill>
                <a:latin typeface="Ubuntu"/>
                <a:ea typeface="Ubuntu"/>
                <a:cs typeface="Ubuntu"/>
                <a:sym typeface="Ubuntu"/>
              </a:defRPr>
            </a:lvl5pPr>
            <a:lvl6pPr lvl="5" algn="ctr">
              <a:lnSpc>
                <a:spcPct val="100000"/>
              </a:lnSpc>
              <a:spcBef>
                <a:spcPts val="0"/>
              </a:spcBef>
              <a:spcAft>
                <a:spcPts val="0"/>
              </a:spcAft>
              <a:buClr>
                <a:srgbClr val="F3F3F3"/>
              </a:buClr>
              <a:buSzPts val="2800"/>
              <a:buFont typeface="Ubuntu"/>
              <a:buNone/>
              <a:defRPr sz="2800">
                <a:solidFill>
                  <a:srgbClr val="F3F3F3"/>
                </a:solidFill>
                <a:latin typeface="Ubuntu"/>
                <a:ea typeface="Ubuntu"/>
                <a:cs typeface="Ubuntu"/>
                <a:sym typeface="Ubuntu"/>
              </a:defRPr>
            </a:lvl6pPr>
            <a:lvl7pPr lvl="6" algn="ctr">
              <a:lnSpc>
                <a:spcPct val="100000"/>
              </a:lnSpc>
              <a:spcBef>
                <a:spcPts val="0"/>
              </a:spcBef>
              <a:spcAft>
                <a:spcPts val="0"/>
              </a:spcAft>
              <a:buClr>
                <a:srgbClr val="F3F3F3"/>
              </a:buClr>
              <a:buSzPts val="2800"/>
              <a:buFont typeface="Ubuntu"/>
              <a:buNone/>
              <a:defRPr sz="2800">
                <a:solidFill>
                  <a:srgbClr val="F3F3F3"/>
                </a:solidFill>
                <a:latin typeface="Ubuntu"/>
                <a:ea typeface="Ubuntu"/>
                <a:cs typeface="Ubuntu"/>
                <a:sym typeface="Ubuntu"/>
              </a:defRPr>
            </a:lvl7pPr>
            <a:lvl8pPr lvl="7" algn="ctr">
              <a:lnSpc>
                <a:spcPct val="100000"/>
              </a:lnSpc>
              <a:spcBef>
                <a:spcPts val="0"/>
              </a:spcBef>
              <a:spcAft>
                <a:spcPts val="0"/>
              </a:spcAft>
              <a:buClr>
                <a:srgbClr val="F3F3F3"/>
              </a:buClr>
              <a:buSzPts val="2800"/>
              <a:buFont typeface="Ubuntu"/>
              <a:buNone/>
              <a:defRPr sz="2800">
                <a:solidFill>
                  <a:srgbClr val="F3F3F3"/>
                </a:solidFill>
                <a:latin typeface="Ubuntu"/>
                <a:ea typeface="Ubuntu"/>
                <a:cs typeface="Ubuntu"/>
                <a:sym typeface="Ubuntu"/>
              </a:defRPr>
            </a:lvl8pPr>
            <a:lvl9pPr lvl="8" algn="ctr">
              <a:lnSpc>
                <a:spcPct val="100000"/>
              </a:lnSpc>
              <a:spcBef>
                <a:spcPts val="0"/>
              </a:spcBef>
              <a:spcAft>
                <a:spcPts val="0"/>
              </a:spcAft>
              <a:buClr>
                <a:srgbClr val="F3F3F3"/>
              </a:buClr>
              <a:buSzPts val="2800"/>
              <a:buFont typeface="Ubuntu"/>
              <a:buNone/>
              <a:defRPr sz="2800">
                <a:solidFill>
                  <a:srgbClr val="F3F3F3"/>
                </a:solidFill>
                <a:latin typeface="Ubuntu"/>
                <a:ea typeface="Ubuntu"/>
                <a:cs typeface="Ubuntu"/>
                <a:sym typeface="Ubuntu"/>
              </a:defRPr>
            </a:lvl9pPr>
          </a:lstStyle>
          <a:p/>
        </p:txBody>
      </p:sp>
      <p:sp>
        <p:nvSpPr>
          <p:cNvPr id="81" name="Google Shape;8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pic>
        <p:nvPicPr>
          <p:cNvPr id="83" name="Google Shape;83;p18"/>
          <p:cNvPicPr preferRelativeResize="0"/>
          <p:nvPr/>
        </p:nvPicPr>
        <p:blipFill>
          <a:blip r:embed="rId2">
            <a:alphaModFix/>
          </a:blip>
          <a:stretch>
            <a:fillRect/>
          </a:stretch>
        </p:blipFill>
        <p:spPr>
          <a:xfrm>
            <a:off x="0" y="-76200"/>
            <a:ext cx="9144000" cy="5395145"/>
          </a:xfrm>
          <a:prstGeom prst="rect">
            <a:avLst/>
          </a:prstGeom>
          <a:noFill/>
          <a:ln>
            <a:noFill/>
          </a:ln>
        </p:spPr>
      </p:pic>
      <p:sp>
        <p:nvSpPr>
          <p:cNvPr id="84" name="Google Shape;84;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Ubuntu"/>
              <a:buNone/>
              <a:defRPr b="1" sz="3600">
                <a:latin typeface="Ubuntu"/>
                <a:ea typeface="Ubuntu"/>
                <a:cs typeface="Ubuntu"/>
                <a:sym typeface="Ubuntu"/>
              </a:defRPr>
            </a:lvl1pPr>
            <a:lvl2pPr lvl="1" algn="ctr">
              <a:spcBef>
                <a:spcPts val="0"/>
              </a:spcBef>
              <a:spcAft>
                <a:spcPts val="0"/>
              </a:spcAft>
              <a:buSzPts val="3600"/>
              <a:buFont typeface="Ubuntu"/>
              <a:buNone/>
              <a:defRPr b="1" sz="3600">
                <a:latin typeface="Ubuntu"/>
                <a:ea typeface="Ubuntu"/>
                <a:cs typeface="Ubuntu"/>
                <a:sym typeface="Ubuntu"/>
              </a:defRPr>
            </a:lvl2pPr>
            <a:lvl3pPr lvl="2" algn="ctr">
              <a:spcBef>
                <a:spcPts val="0"/>
              </a:spcBef>
              <a:spcAft>
                <a:spcPts val="0"/>
              </a:spcAft>
              <a:buSzPts val="3600"/>
              <a:buFont typeface="Ubuntu"/>
              <a:buNone/>
              <a:defRPr b="1" sz="3600">
                <a:latin typeface="Ubuntu"/>
                <a:ea typeface="Ubuntu"/>
                <a:cs typeface="Ubuntu"/>
                <a:sym typeface="Ubuntu"/>
              </a:defRPr>
            </a:lvl3pPr>
            <a:lvl4pPr lvl="3" algn="ctr">
              <a:spcBef>
                <a:spcPts val="0"/>
              </a:spcBef>
              <a:spcAft>
                <a:spcPts val="0"/>
              </a:spcAft>
              <a:buSzPts val="3600"/>
              <a:buFont typeface="Ubuntu"/>
              <a:buNone/>
              <a:defRPr b="1" sz="3600">
                <a:latin typeface="Ubuntu"/>
                <a:ea typeface="Ubuntu"/>
                <a:cs typeface="Ubuntu"/>
                <a:sym typeface="Ubuntu"/>
              </a:defRPr>
            </a:lvl4pPr>
            <a:lvl5pPr lvl="4" algn="ctr">
              <a:spcBef>
                <a:spcPts val="0"/>
              </a:spcBef>
              <a:spcAft>
                <a:spcPts val="0"/>
              </a:spcAft>
              <a:buSzPts val="3600"/>
              <a:buFont typeface="Ubuntu"/>
              <a:buNone/>
              <a:defRPr b="1" sz="3600">
                <a:latin typeface="Ubuntu"/>
                <a:ea typeface="Ubuntu"/>
                <a:cs typeface="Ubuntu"/>
                <a:sym typeface="Ubuntu"/>
              </a:defRPr>
            </a:lvl5pPr>
            <a:lvl6pPr lvl="5" algn="ctr">
              <a:spcBef>
                <a:spcPts val="0"/>
              </a:spcBef>
              <a:spcAft>
                <a:spcPts val="0"/>
              </a:spcAft>
              <a:buSzPts val="3600"/>
              <a:buFont typeface="Ubuntu"/>
              <a:buNone/>
              <a:defRPr b="1" sz="3600">
                <a:latin typeface="Ubuntu"/>
                <a:ea typeface="Ubuntu"/>
                <a:cs typeface="Ubuntu"/>
                <a:sym typeface="Ubuntu"/>
              </a:defRPr>
            </a:lvl6pPr>
            <a:lvl7pPr lvl="6" algn="ctr">
              <a:spcBef>
                <a:spcPts val="0"/>
              </a:spcBef>
              <a:spcAft>
                <a:spcPts val="0"/>
              </a:spcAft>
              <a:buSzPts val="3600"/>
              <a:buFont typeface="Ubuntu"/>
              <a:buNone/>
              <a:defRPr b="1" sz="3600">
                <a:latin typeface="Ubuntu"/>
                <a:ea typeface="Ubuntu"/>
                <a:cs typeface="Ubuntu"/>
                <a:sym typeface="Ubuntu"/>
              </a:defRPr>
            </a:lvl7pPr>
            <a:lvl8pPr lvl="7" algn="ctr">
              <a:spcBef>
                <a:spcPts val="0"/>
              </a:spcBef>
              <a:spcAft>
                <a:spcPts val="0"/>
              </a:spcAft>
              <a:buSzPts val="3600"/>
              <a:buFont typeface="Ubuntu"/>
              <a:buNone/>
              <a:defRPr b="1" sz="3600">
                <a:latin typeface="Ubuntu"/>
                <a:ea typeface="Ubuntu"/>
                <a:cs typeface="Ubuntu"/>
                <a:sym typeface="Ubuntu"/>
              </a:defRPr>
            </a:lvl8pPr>
            <a:lvl9pPr lvl="8" algn="ctr">
              <a:spcBef>
                <a:spcPts val="0"/>
              </a:spcBef>
              <a:spcAft>
                <a:spcPts val="0"/>
              </a:spcAft>
              <a:buSzPts val="3600"/>
              <a:buFont typeface="Ubuntu"/>
              <a:buNone/>
              <a:defRPr b="1" sz="3600">
                <a:latin typeface="Ubuntu"/>
                <a:ea typeface="Ubuntu"/>
                <a:cs typeface="Ubuntu"/>
                <a:sym typeface="Ubuntu"/>
              </a:defRPr>
            </a:lvl9pPr>
          </a:lstStyle>
          <a:p/>
        </p:txBody>
      </p:sp>
      <p:sp>
        <p:nvSpPr>
          <p:cNvPr id="85" name="Google Shape;8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noFill/>
      </p:bgPr>
    </p:bg>
    <p:spTree>
      <p:nvGrpSpPr>
        <p:cNvPr id="86" name="Shape 86"/>
        <p:cNvGrpSpPr/>
        <p:nvPr/>
      </p:nvGrpSpPr>
      <p:grpSpPr>
        <a:xfrm>
          <a:off x="0" y="0"/>
          <a:ext cx="0" cy="0"/>
          <a:chOff x="0" y="0"/>
          <a:chExt cx="0" cy="0"/>
        </a:xfrm>
      </p:grpSpPr>
      <p:sp>
        <p:nvSpPr>
          <p:cNvPr id="87" name="Google Shape;87;p19"/>
          <p:cNvSpPr txBox="1"/>
          <p:nvPr>
            <p:ph idx="1" type="body"/>
          </p:nvPr>
        </p:nvSpPr>
        <p:spPr>
          <a:xfrm>
            <a:off x="176225" y="924875"/>
            <a:ext cx="5244900" cy="26067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1pPr>
            <a:lvl2pPr indent="-317500" lvl="1" marL="9144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2pPr>
            <a:lvl3pPr indent="-317500" lvl="2" marL="13716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3pPr>
            <a:lvl4pPr indent="-317500" lvl="3" marL="18288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4pPr>
            <a:lvl5pPr indent="-317500" lvl="4" marL="22860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5pPr>
            <a:lvl6pPr indent="-317500" lvl="5" marL="27432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6pPr>
            <a:lvl7pPr indent="-317500" lvl="6" marL="32004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7pPr>
            <a:lvl8pPr indent="-317500" lvl="7" marL="36576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8pPr>
            <a:lvl9pPr indent="-317500" lvl="8" marL="4114800" marR="0" algn="l">
              <a:lnSpc>
                <a:spcPct val="115000"/>
              </a:lnSpc>
              <a:spcBef>
                <a:spcPts val="1400"/>
              </a:spcBef>
              <a:spcAft>
                <a:spcPts val="1400"/>
              </a:spcAft>
              <a:buClr>
                <a:srgbClr val="000000"/>
              </a:buClr>
              <a:buSzPts val="1400"/>
              <a:buFont typeface="Ubuntu"/>
              <a:buChar char="■"/>
              <a:defRPr i="0" sz="1400" u="none" cap="none" strike="noStrike">
                <a:solidFill>
                  <a:srgbClr val="000000"/>
                </a:solidFill>
                <a:latin typeface="Ubuntu"/>
                <a:ea typeface="Ubuntu"/>
                <a:cs typeface="Ubuntu"/>
                <a:sym typeface="Ubuntu"/>
              </a:defRPr>
            </a:lvl9pPr>
          </a:lstStyle>
          <a:p/>
        </p:txBody>
      </p:sp>
      <p:sp>
        <p:nvSpPr>
          <p:cNvPr id="88" name="Google Shape;88;p19"/>
          <p:cNvSpPr txBox="1"/>
          <p:nvPr>
            <p:ph type="title"/>
          </p:nvPr>
        </p:nvSpPr>
        <p:spPr>
          <a:xfrm>
            <a:off x="176225" y="132675"/>
            <a:ext cx="8222100" cy="5592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434343"/>
              </a:buClr>
              <a:buSzPts val="2400"/>
              <a:buFont typeface="Ubuntu"/>
              <a:buNone/>
              <a:defRPr b="1" i="0" sz="2400" u="none" cap="none" strike="noStrike">
                <a:solidFill>
                  <a:srgbClr val="434343"/>
                </a:solidFill>
                <a:latin typeface="Ubuntu"/>
                <a:ea typeface="Ubuntu"/>
                <a:cs typeface="Ubuntu"/>
                <a:sym typeface="Ubuntu"/>
              </a:defRPr>
            </a:lvl1pPr>
            <a:lvl2pPr indent="0" lvl="1"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2pPr>
            <a:lvl3pPr indent="0" lvl="2"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3pPr>
            <a:lvl4pPr indent="0" lvl="3"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4pPr>
            <a:lvl5pPr indent="0" lvl="4"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5pPr>
            <a:lvl6pPr indent="0" lvl="5"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6pPr>
            <a:lvl7pPr indent="0" lvl="6"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7pPr>
            <a:lvl8pPr indent="0" lvl="7"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8pPr>
            <a:lvl9pPr indent="0" lvl="8"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9pPr>
          </a:lstStyle>
          <a:p/>
        </p:txBody>
      </p:sp>
      <p:cxnSp>
        <p:nvCxnSpPr>
          <p:cNvPr id="89" name="Google Shape;89;p19"/>
          <p:cNvCxnSpPr/>
          <p:nvPr/>
        </p:nvCxnSpPr>
        <p:spPr>
          <a:xfrm>
            <a:off x="290525" y="698025"/>
            <a:ext cx="738600" cy="0"/>
          </a:xfrm>
          <a:prstGeom prst="straightConnector1">
            <a:avLst/>
          </a:prstGeom>
          <a:noFill/>
          <a:ln cap="flat" cmpd="sng" w="38100">
            <a:solidFill>
              <a:srgbClr val="45818E"/>
            </a:solidFill>
            <a:prstDash val="solid"/>
            <a:round/>
            <a:headEnd len="med" w="med" type="none"/>
            <a:tailEnd len="med" w="med" type="none"/>
          </a:ln>
        </p:spPr>
      </p:cxnSp>
      <p:pic>
        <p:nvPicPr>
          <p:cNvPr id="90" name="Google Shape;90;p19"/>
          <p:cNvPicPr preferRelativeResize="0"/>
          <p:nvPr/>
        </p:nvPicPr>
        <p:blipFill>
          <a:blip r:embed="rId2">
            <a:alphaModFix/>
          </a:blip>
          <a:stretch>
            <a:fillRect/>
          </a:stretch>
        </p:blipFill>
        <p:spPr>
          <a:xfrm>
            <a:off x="3190550" y="4647874"/>
            <a:ext cx="5953451" cy="495625"/>
          </a:xfrm>
          <a:prstGeom prst="rect">
            <a:avLst/>
          </a:prstGeom>
          <a:noFill/>
          <a:ln>
            <a:noFill/>
          </a:ln>
        </p:spPr>
      </p:pic>
      <p:pic>
        <p:nvPicPr>
          <p:cNvPr id="91" name="Google Shape;91;p19"/>
          <p:cNvPicPr preferRelativeResize="0"/>
          <p:nvPr/>
        </p:nvPicPr>
        <p:blipFill rotWithShape="1">
          <a:blip r:embed="rId3">
            <a:alphaModFix/>
          </a:blip>
          <a:srcRect b="0" l="0" r="41985" t="0"/>
          <a:stretch/>
        </p:blipFill>
        <p:spPr>
          <a:xfrm>
            <a:off x="0" y="4514300"/>
            <a:ext cx="8312876" cy="629200"/>
          </a:xfrm>
          <a:prstGeom prst="rect">
            <a:avLst/>
          </a:prstGeom>
          <a:noFill/>
          <a:ln>
            <a:noFill/>
          </a:ln>
        </p:spPr>
      </p:pic>
      <p:pic>
        <p:nvPicPr>
          <p:cNvPr id="92" name="Google Shape;92;p19"/>
          <p:cNvPicPr preferRelativeResize="0"/>
          <p:nvPr/>
        </p:nvPicPr>
        <p:blipFill>
          <a:blip r:embed="rId4">
            <a:alphaModFix/>
          </a:blip>
          <a:stretch>
            <a:fillRect/>
          </a:stretch>
        </p:blipFill>
        <p:spPr>
          <a:xfrm>
            <a:off x="8777506" y="4766614"/>
            <a:ext cx="310325" cy="3368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noFill/>
      </p:bgPr>
    </p:bg>
    <p:spTree>
      <p:nvGrpSpPr>
        <p:cNvPr id="93" name="Shape 93"/>
        <p:cNvGrpSpPr/>
        <p:nvPr/>
      </p:nvGrpSpPr>
      <p:grpSpPr>
        <a:xfrm>
          <a:off x="0" y="0"/>
          <a:ext cx="0" cy="0"/>
          <a:chOff x="0" y="0"/>
          <a:chExt cx="0" cy="0"/>
        </a:xfrm>
      </p:grpSpPr>
      <p:sp>
        <p:nvSpPr>
          <p:cNvPr id="94" name="Google Shape;9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5" name="Google Shape;9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20"/>
          <p:cNvSpPr txBox="1"/>
          <p:nvPr>
            <p:ph idx="2" type="title"/>
          </p:nvPr>
        </p:nvSpPr>
        <p:spPr>
          <a:xfrm>
            <a:off x="176225" y="132675"/>
            <a:ext cx="8222100" cy="5592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434343"/>
              </a:buClr>
              <a:buSzPts val="2400"/>
              <a:buFont typeface="Ubuntu"/>
              <a:buNone/>
              <a:defRPr b="1" i="0" sz="2400" u="none" cap="none" strike="noStrike">
                <a:solidFill>
                  <a:srgbClr val="434343"/>
                </a:solidFill>
                <a:latin typeface="Ubuntu"/>
                <a:ea typeface="Ubuntu"/>
                <a:cs typeface="Ubuntu"/>
                <a:sym typeface="Ubuntu"/>
              </a:defRPr>
            </a:lvl1pPr>
            <a:lvl2pPr indent="0" lvl="1"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2pPr>
            <a:lvl3pPr indent="0" lvl="2"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3pPr>
            <a:lvl4pPr indent="0" lvl="3"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4pPr>
            <a:lvl5pPr indent="0" lvl="4"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5pPr>
            <a:lvl6pPr indent="0" lvl="5"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6pPr>
            <a:lvl7pPr indent="0" lvl="6"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7pPr>
            <a:lvl8pPr indent="0" lvl="7"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8pPr>
            <a:lvl9pPr indent="0" lvl="8"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9pPr>
          </a:lstStyle>
          <a:p/>
        </p:txBody>
      </p:sp>
      <p:cxnSp>
        <p:nvCxnSpPr>
          <p:cNvPr id="97" name="Google Shape;97;p20"/>
          <p:cNvCxnSpPr/>
          <p:nvPr/>
        </p:nvCxnSpPr>
        <p:spPr>
          <a:xfrm>
            <a:off x="290525" y="698025"/>
            <a:ext cx="738600" cy="0"/>
          </a:xfrm>
          <a:prstGeom prst="straightConnector1">
            <a:avLst/>
          </a:prstGeom>
          <a:noFill/>
          <a:ln cap="flat" cmpd="sng" w="38100">
            <a:solidFill>
              <a:srgbClr val="45818E"/>
            </a:solidFill>
            <a:prstDash val="solid"/>
            <a:round/>
            <a:headEnd len="med" w="med" type="none"/>
            <a:tailEnd len="med" w="med" type="none"/>
          </a:ln>
        </p:spPr>
      </p:cxnSp>
      <p:sp>
        <p:nvSpPr>
          <p:cNvPr id="98" name="Google Shape;98;p20"/>
          <p:cNvSpPr txBox="1"/>
          <p:nvPr>
            <p:ph idx="1" type="body"/>
          </p:nvPr>
        </p:nvSpPr>
        <p:spPr>
          <a:xfrm>
            <a:off x="176225" y="924875"/>
            <a:ext cx="5244900" cy="26067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1pPr>
            <a:lvl2pPr indent="-317500" lvl="1" marL="9144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2pPr>
            <a:lvl3pPr indent="-317500" lvl="2" marL="13716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3pPr>
            <a:lvl4pPr indent="-317500" lvl="3" marL="18288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4pPr>
            <a:lvl5pPr indent="-317500" lvl="4" marL="22860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5pPr>
            <a:lvl6pPr indent="-317500" lvl="5" marL="27432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6pPr>
            <a:lvl7pPr indent="-317500" lvl="6" marL="32004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7pPr>
            <a:lvl8pPr indent="-317500" lvl="7" marL="36576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8pPr>
            <a:lvl9pPr indent="-317500" lvl="8" marL="4114800" marR="0" algn="l">
              <a:lnSpc>
                <a:spcPct val="115000"/>
              </a:lnSpc>
              <a:spcBef>
                <a:spcPts val="1400"/>
              </a:spcBef>
              <a:spcAft>
                <a:spcPts val="1400"/>
              </a:spcAft>
              <a:buClr>
                <a:srgbClr val="000000"/>
              </a:buClr>
              <a:buSzPts val="1400"/>
              <a:buFont typeface="Ubuntu"/>
              <a:buChar char="■"/>
              <a:defRPr i="0" sz="1400" u="none" cap="none" strike="noStrike">
                <a:solidFill>
                  <a:srgbClr val="000000"/>
                </a:solidFill>
                <a:latin typeface="Ubuntu"/>
                <a:ea typeface="Ubuntu"/>
                <a:cs typeface="Ubuntu"/>
                <a:sym typeface="Ubuntu"/>
              </a:defRPr>
            </a:lvl9pPr>
          </a:lstStyle>
          <a:p/>
        </p:txBody>
      </p:sp>
      <p:pic>
        <p:nvPicPr>
          <p:cNvPr id="99" name="Google Shape;99;p20"/>
          <p:cNvPicPr preferRelativeResize="0"/>
          <p:nvPr/>
        </p:nvPicPr>
        <p:blipFill>
          <a:blip r:embed="rId2">
            <a:alphaModFix/>
          </a:blip>
          <a:stretch>
            <a:fillRect/>
          </a:stretch>
        </p:blipFill>
        <p:spPr>
          <a:xfrm>
            <a:off x="3190550" y="4647874"/>
            <a:ext cx="5953451" cy="495625"/>
          </a:xfrm>
          <a:prstGeom prst="rect">
            <a:avLst/>
          </a:prstGeom>
          <a:noFill/>
          <a:ln>
            <a:noFill/>
          </a:ln>
        </p:spPr>
      </p:pic>
      <p:pic>
        <p:nvPicPr>
          <p:cNvPr id="100" name="Google Shape;100;p20"/>
          <p:cNvPicPr preferRelativeResize="0"/>
          <p:nvPr/>
        </p:nvPicPr>
        <p:blipFill rotWithShape="1">
          <a:blip r:embed="rId3">
            <a:alphaModFix/>
          </a:blip>
          <a:srcRect b="0" l="0" r="41985" t="0"/>
          <a:stretch/>
        </p:blipFill>
        <p:spPr>
          <a:xfrm>
            <a:off x="0" y="4514300"/>
            <a:ext cx="8312876" cy="629200"/>
          </a:xfrm>
          <a:prstGeom prst="rect">
            <a:avLst/>
          </a:prstGeom>
          <a:noFill/>
          <a:ln>
            <a:noFill/>
          </a:ln>
        </p:spPr>
      </p:pic>
      <p:pic>
        <p:nvPicPr>
          <p:cNvPr id="101" name="Google Shape;101;p20"/>
          <p:cNvPicPr preferRelativeResize="0"/>
          <p:nvPr/>
        </p:nvPicPr>
        <p:blipFill>
          <a:blip r:embed="rId4">
            <a:alphaModFix/>
          </a:blip>
          <a:stretch>
            <a:fillRect/>
          </a:stretch>
        </p:blipFill>
        <p:spPr>
          <a:xfrm>
            <a:off x="8777506" y="4766614"/>
            <a:ext cx="310325" cy="3368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2">
            <a:alphaModFix/>
          </a:blip>
          <a:stretch>
            <a:fillRect/>
          </a:stretch>
        </p:blipFill>
        <p:spPr>
          <a:xfrm>
            <a:off x="0" y="-76200"/>
            <a:ext cx="9144000" cy="5395145"/>
          </a:xfrm>
          <a:prstGeom prst="rect">
            <a:avLst/>
          </a:prstGeom>
          <a:noFill/>
          <a:ln>
            <a:noFill/>
          </a:ln>
        </p:spPr>
      </p:pic>
      <p:sp>
        <p:nvSpPr>
          <p:cNvPr id="104" name="Google Shape;104;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Font typeface="Ubuntu"/>
              <a:buNone/>
              <a:defRPr b="1" sz="4800">
                <a:latin typeface="Ubuntu"/>
                <a:ea typeface="Ubuntu"/>
                <a:cs typeface="Ubuntu"/>
                <a:sym typeface="Ubuntu"/>
              </a:defRPr>
            </a:lvl1pPr>
            <a:lvl2pPr lvl="1">
              <a:spcBef>
                <a:spcPts val="0"/>
              </a:spcBef>
              <a:spcAft>
                <a:spcPts val="0"/>
              </a:spcAft>
              <a:buSzPts val="4800"/>
              <a:buFont typeface="Ubuntu"/>
              <a:buNone/>
              <a:defRPr b="1" sz="4800">
                <a:latin typeface="Ubuntu"/>
                <a:ea typeface="Ubuntu"/>
                <a:cs typeface="Ubuntu"/>
                <a:sym typeface="Ubuntu"/>
              </a:defRPr>
            </a:lvl2pPr>
            <a:lvl3pPr lvl="2">
              <a:spcBef>
                <a:spcPts val="0"/>
              </a:spcBef>
              <a:spcAft>
                <a:spcPts val="0"/>
              </a:spcAft>
              <a:buSzPts val="4800"/>
              <a:buFont typeface="Ubuntu"/>
              <a:buNone/>
              <a:defRPr b="1" sz="4800">
                <a:latin typeface="Ubuntu"/>
                <a:ea typeface="Ubuntu"/>
                <a:cs typeface="Ubuntu"/>
                <a:sym typeface="Ubuntu"/>
              </a:defRPr>
            </a:lvl3pPr>
            <a:lvl4pPr lvl="3">
              <a:spcBef>
                <a:spcPts val="0"/>
              </a:spcBef>
              <a:spcAft>
                <a:spcPts val="0"/>
              </a:spcAft>
              <a:buSzPts val="4800"/>
              <a:buFont typeface="Ubuntu"/>
              <a:buNone/>
              <a:defRPr b="1" sz="4800">
                <a:latin typeface="Ubuntu"/>
                <a:ea typeface="Ubuntu"/>
                <a:cs typeface="Ubuntu"/>
                <a:sym typeface="Ubuntu"/>
              </a:defRPr>
            </a:lvl4pPr>
            <a:lvl5pPr lvl="4">
              <a:spcBef>
                <a:spcPts val="0"/>
              </a:spcBef>
              <a:spcAft>
                <a:spcPts val="0"/>
              </a:spcAft>
              <a:buSzPts val="4800"/>
              <a:buFont typeface="Ubuntu"/>
              <a:buNone/>
              <a:defRPr b="1" sz="4800">
                <a:latin typeface="Ubuntu"/>
                <a:ea typeface="Ubuntu"/>
                <a:cs typeface="Ubuntu"/>
                <a:sym typeface="Ubuntu"/>
              </a:defRPr>
            </a:lvl5pPr>
            <a:lvl6pPr lvl="5">
              <a:spcBef>
                <a:spcPts val="0"/>
              </a:spcBef>
              <a:spcAft>
                <a:spcPts val="0"/>
              </a:spcAft>
              <a:buSzPts val="4800"/>
              <a:buFont typeface="Ubuntu"/>
              <a:buNone/>
              <a:defRPr b="1" sz="4800">
                <a:latin typeface="Ubuntu"/>
                <a:ea typeface="Ubuntu"/>
                <a:cs typeface="Ubuntu"/>
                <a:sym typeface="Ubuntu"/>
              </a:defRPr>
            </a:lvl6pPr>
            <a:lvl7pPr lvl="6">
              <a:spcBef>
                <a:spcPts val="0"/>
              </a:spcBef>
              <a:spcAft>
                <a:spcPts val="0"/>
              </a:spcAft>
              <a:buSzPts val="4800"/>
              <a:buFont typeface="Ubuntu"/>
              <a:buNone/>
              <a:defRPr b="1" sz="4800">
                <a:latin typeface="Ubuntu"/>
                <a:ea typeface="Ubuntu"/>
                <a:cs typeface="Ubuntu"/>
                <a:sym typeface="Ubuntu"/>
              </a:defRPr>
            </a:lvl7pPr>
            <a:lvl8pPr lvl="7">
              <a:spcBef>
                <a:spcPts val="0"/>
              </a:spcBef>
              <a:spcAft>
                <a:spcPts val="0"/>
              </a:spcAft>
              <a:buSzPts val="4800"/>
              <a:buFont typeface="Ubuntu"/>
              <a:buNone/>
              <a:defRPr b="1" sz="4800">
                <a:latin typeface="Ubuntu"/>
                <a:ea typeface="Ubuntu"/>
                <a:cs typeface="Ubuntu"/>
                <a:sym typeface="Ubuntu"/>
              </a:defRPr>
            </a:lvl8pPr>
            <a:lvl9pPr lvl="8">
              <a:spcBef>
                <a:spcPts val="0"/>
              </a:spcBef>
              <a:spcAft>
                <a:spcPts val="0"/>
              </a:spcAft>
              <a:buSzPts val="4800"/>
              <a:buFont typeface="Ubuntu"/>
              <a:buNone/>
              <a:defRPr b="1" sz="4800">
                <a:latin typeface="Ubuntu"/>
                <a:ea typeface="Ubuntu"/>
                <a:cs typeface="Ubuntu"/>
                <a:sym typeface="Ubuntu"/>
              </a:defRPr>
            </a:lvl9pPr>
          </a:lstStyle>
          <a:p/>
        </p:txBody>
      </p:sp>
      <p:sp>
        <p:nvSpPr>
          <p:cNvPr id="105" name="Google Shape;10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noFill/>
      </p:bgPr>
    </p:bg>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0" l="0" r="50000" t="0"/>
          <a:stretch/>
        </p:blipFill>
        <p:spPr>
          <a:xfrm>
            <a:off x="0" y="-76200"/>
            <a:ext cx="4572000" cy="5395149"/>
          </a:xfrm>
          <a:prstGeom prst="rect">
            <a:avLst/>
          </a:prstGeom>
          <a:noFill/>
          <a:ln>
            <a:noFill/>
          </a:ln>
        </p:spPr>
      </p:pic>
      <p:sp>
        <p:nvSpPr>
          <p:cNvPr id="108" name="Google Shape;108;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Font typeface="Ubuntu"/>
              <a:buNone/>
              <a:defRPr sz="4200">
                <a:latin typeface="Ubuntu"/>
                <a:ea typeface="Ubuntu"/>
                <a:cs typeface="Ubuntu"/>
                <a:sym typeface="Ubuntu"/>
              </a:defRPr>
            </a:lvl1pPr>
            <a:lvl2pPr lvl="1" algn="ctr">
              <a:spcBef>
                <a:spcPts val="0"/>
              </a:spcBef>
              <a:spcAft>
                <a:spcPts val="0"/>
              </a:spcAft>
              <a:buSzPts val="4200"/>
              <a:buFont typeface="Ubuntu"/>
              <a:buNone/>
              <a:defRPr sz="4200">
                <a:latin typeface="Ubuntu"/>
                <a:ea typeface="Ubuntu"/>
                <a:cs typeface="Ubuntu"/>
                <a:sym typeface="Ubuntu"/>
              </a:defRPr>
            </a:lvl2pPr>
            <a:lvl3pPr lvl="2" algn="ctr">
              <a:spcBef>
                <a:spcPts val="0"/>
              </a:spcBef>
              <a:spcAft>
                <a:spcPts val="0"/>
              </a:spcAft>
              <a:buSzPts val="4200"/>
              <a:buFont typeface="Ubuntu"/>
              <a:buNone/>
              <a:defRPr sz="4200">
                <a:latin typeface="Ubuntu"/>
                <a:ea typeface="Ubuntu"/>
                <a:cs typeface="Ubuntu"/>
                <a:sym typeface="Ubuntu"/>
              </a:defRPr>
            </a:lvl3pPr>
            <a:lvl4pPr lvl="3" algn="ctr">
              <a:spcBef>
                <a:spcPts val="0"/>
              </a:spcBef>
              <a:spcAft>
                <a:spcPts val="0"/>
              </a:spcAft>
              <a:buSzPts val="4200"/>
              <a:buFont typeface="Ubuntu"/>
              <a:buNone/>
              <a:defRPr sz="4200">
                <a:latin typeface="Ubuntu"/>
                <a:ea typeface="Ubuntu"/>
                <a:cs typeface="Ubuntu"/>
                <a:sym typeface="Ubuntu"/>
              </a:defRPr>
            </a:lvl4pPr>
            <a:lvl5pPr lvl="4" algn="ctr">
              <a:spcBef>
                <a:spcPts val="0"/>
              </a:spcBef>
              <a:spcAft>
                <a:spcPts val="0"/>
              </a:spcAft>
              <a:buSzPts val="4200"/>
              <a:buFont typeface="Ubuntu"/>
              <a:buNone/>
              <a:defRPr sz="4200">
                <a:latin typeface="Ubuntu"/>
                <a:ea typeface="Ubuntu"/>
                <a:cs typeface="Ubuntu"/>
                <a:sym typeface="Ubuntu"/>
              </a:defRPr>
            </a:lvl5pPr>
            <a:lvl6pPr lvl="5" algn="ctr">
              <a:spcBef>
                <a:spcPts val="0"/>
              </a:spcBef>
              <a:spcAft>
                <a:spcPts val="0"/>
              </a:spcAft>
              <a:buSzPts val="4200"/>
              <a:buFont typeface="Ubuntu"/>
              <a:buNone/>
              <a:defRPr sz="4200">
                <a:latin typeface="Ubuntu"/>
                <a:ea typeface="Ubuntu"/>
                <a:cs typeface="Ubuntu"/>
                <a:sym typeface="Ubuntu"/>
              </a:defRPr>
            </a:lvl6pPr>
            <a:lvl7pPr lvl="6" algn="ctr">
              <a:spcBef>
                <a:spcPts val="0"/>
              </a:spcBef>
              <a:spcAft>
                <a:spcPts val="0"/>
              </a:spcAft>
              <a:buSzPts val="4200"/>
              <a:buFont typeface="Ubuntu"/>
              <a:buNone/>
              <a:defRPr sz="4200">
                <a:latin typeface="Ubuntu"/>
                <a:ea typeface="Ubuntu"/>
                <a:cs typeface="Ubuntu"/>
                <a:sym typeface="Ubuntu"/>
              </a:defRPr>
            </a:lvl7pPr>
            <a:lvl8pPr lvl="7" algn="ctr">
              <a:spcBef>
                <a:spcPts val="0"/>
              </a:spcBef>
              <a:spcAft>
                <a:spcPts val="0"/>
              </a:spcAft>
              <a:buSzPts val="4200"/>
              <a:buFont typeface="Ubuntu"/>
              <a:buNone/>
              <a:defRPr sz="4200">
                <a:latin typeface="Ubuntu"/>
                <a:ea typeface="Ubuntu"/>
                <a:cs typeface="Ubuntu"/>
                <a:sym typeface="Ubuntu"/>
              </a:defRPr>
            </a:lvl8pPr>
            <a:lvl9pPr lvl="8" algn="ctr">
              <a:spcBef>
                <a:spcPts val="0"/>
              </a:spcBef>
              <a:spcAft>
                <a:spcPts val="0"/>
              </a:spcAft>
              <a:buSzPts val="4200"/>
              <a:buFont typeface="Ubuntu"/>
              <a:buNone/>
              <a:defRPr sz="4200">
                <a:latin typeface="Ubuntu"/>
                <a:ea typeface="Ubuntu"/>
                <a:cs typeface="Ubuntu"/>
                <a:sym typeface="Ubuntu"/>
              </a:defRPr>
            </a:lvl9pPr>
          </a:lstStyle>
          <a:p/>
        </p:txBody>
      </p:sp>
      <p:sp>
        <p:nvSpPr>
          <p:cNvPr id="109" name="Google Shape;109;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Ubuntu"/>
              <a:buNone/>
              <a:defRPr sz="2100">
                <a:latin typeface="Ubuntu"/>
                <a:ea typeface="Ubuntu"/>
                <a:cs typeface="Ubuntu"/>
                <a:sym typeface="Ubuntu"/>
              </a:defRPr>
            </a:lvl1pPr>
            <a:lvl2pPr lvl="1" algn="ctr">
              <a:lnSpc>
                <a:spcPct val="100000"/>
              </a:lnSpc>
              <a:spcBef>
                <a:spcPts val="0"/>
              </a:spcBef>
              <a:spcAft>
                <a:spcPts val="0"/>
              </a:spcAft>
              <a:buSzPts val="2100"/>
              <a:buFont typeface="Ubuntu"/>
              <a:buNone/>
              <a:defRPr sz="2100">
                <a:latin typeface="Ubuntu"/>
                <a:ea typeface="Ubuntu"/>
                <a:cs typeface="Ubuntu"/>
                <a:sym typeface="Ubuntu"/>
              </a:defRPr>
            </a:lvl2pPr>
            <a:lvl3pPr lvl="2" algn="ctr">
              <a:lnSpc>
                <a:spcPct val="100000"/>
              </a:lnSpc>
              <a:spcBef>
                <a:spcPts val="0"/>
              </a:spcBef>
              <a:spcAft>
                <a:spcPts val="0"/>
              </a:spcAft>
              <a:buSzPts val="2100"/>
              <a:buFont typeface="Ubuntu"/>
              <a:buNone/>
              <a:defRPr sz="2100">
                <a:latin typeface="Ubuntu"/>
                <a:ea typeface="Ubuntu"/>
                <a:cs typeface="Ubuntu"/>
                <a:sym typeface="Ubuntu"/>
              </a:defRPr>
            </a:lvl3pPr>
            <a:lvl4pPr lvl="3" algn="ctr">
              <a:lnSpc>
                <a:spcPct val="100000"/>
              </a:lnSpc>
              <a:spcBef>
                <a:spcPts val="0"/>
              </a:spcBef>
              <a:spcAft>
                <a:spcPts val="0"/>
              </a:spcAft>
              <a:buSzPts val="2100"/>
              <a:buFont typeface="Ubuntu"/>
              <a:buNone/>
              <a:defRPr sz="2100">
                <a:latin typeface="Ubuntu"/>
                <a:ea typeface="Ubuntu"/>
                <a:cs typeface="Ubuntu"/>
                <a:sym typeface="Ubuntu"/>
              </a:defRPr>
            </a:lvl4pPr>
            <a:lvl5pPr lvl="4" algn="ctr">
              <a:lnSpc>
                <a:spcPct val="100000"/>
              </a:lnSpc>
              <a:spcBef>
                <a:spcPts val="0"/>
              </a:spcBef>
              <a:spcAft>
                <a:spcPts val="0"/>
              </a:spcAft>
              <a:buSzPts val="2100"/>
              <a:buFont typeface="Ubuntu"/>
              <a:buNone/>
              <a:defRPr sz="2100">
                <a:latin typeface="Ubuntu"/>
                <a:ea typeface="Ubuntu"/>
                <a:cs typeface="Ubuntu"/>
                <a:sym typeface="Ubuntu"/>
              </a:defRPr>
            </a:lvl5pPr>
            <a:lvl6pPr lvl="5" algn="ctr">
              <a:lnSpc>
                <a:spcPct val="100000"/>
              </a:lnSpc>
              <a:spcBef>
                <a:spcPts val="0"/>
              </a:spcBef>
              <a:spcAft>
                <a:spcPts val="0"/>
              </a:spcAft>
              <a:buSzPts val="2100"/>
              <a:buFont typeface="Ubuntu"/>
              <a:buNone/>
              <a:defRPr sz="2100">
                <a:latin typeface="Ubuntu"/>
                <a:ea typeface="Ubuntu"/>
                <a:cs typeface="Ubuntu"/>
                <a:sym typeface="Ubuntu"/>
              </a:defRPr>
            </a:lvl6pPr>
            <a:lvl7pPr lvl="6" algn="ctr">
              <a:lnSpc>
                <a:spcPct val="100000"/>
              </a:lnSpc>
              <a:spcBef>
                <a:spcPts val="0"/>
              </a:spcBef>
              <a:spcAft>
                <a:spcPts val="0"/>
              </a:spcAft>
              <a:buSzPts val="2100"/>
              <a:buFont typeface="Ubuntu"/>
              <a:buNone/>
              <a:defRPr sz="2100">
                <a:latin typeface="Ubuntu"/>
                <a:ea typeface="Ubuntu"/>
                <a:cs typeface="Ubuntu"/>
                <a:sym typeface="Ubuntu"/>
              </a:defRPr>
            </a:lvl7pPr>
            <a:lvl8pPr lvl="7" algn="ctr">
              <a:lnSpc>
                <a:spcPct val="100000"/>
              </a:lnSpc>
              <a:spcBef>
                <a:spcPts val="0"/>
              </a:spcBef>
              <a:spcAft>
                <a:spcPts val="0"/>
              </a:spcAft>
              <a:buSzPts val="2100"/>
              <a:buFont typeface="Ubuntu"/>
              <a:buNone/>
              <a:defRPr sz="2100">
                <a:latin typeface="Ubuntu"/>
                <a:ea typeface="Ubuntu"/>
                <a:cs typeface="Ubuntu"/>
                <a:sym typeface="Ubuntu"/>
              </a:defRPr>
            </a:lvl8pPr>
            <a:lvl9pPr lvl="8" algn="ctr">
              <a:lnSpc>
                <a:spcPct val="100000"/>
              </a:lnSpc>
              <a:spcBef>
                <a:spcPts val="0"/>
              </a:spcBef>
              <a:spcAft>
                <a:spcPts val="0"/>
              </a:spcAft>
              <a:buSzPts val="2100"/>
              <a:buFont typeface="Ubuntu"/>
              <a:buNone/>
              <a:defRPr sz="2100">
                <a:latin typeface="Ubuntu"/>
                <a:ea typeface="Ubuntu"/>
                <a:cs typeface="Ubuntu"/>
                <a:sym typeface="Ubuntu"/>
              </a:defRPr>
            </a:lvl9pPr>
          </a:lstStyle>
          <a:p/>
        </p:txBody>
      </p:sp>
      <p:sp>
        <p:nvSpPr>
          <p:cNvPr id="110" name="Google Shape;110;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rgbClr val="000000"/>
              </a:buClr>
              <a:buSzPts val="1800"/>
              <a:buFont typeface="Ubuntu"/>
              <a:buChar char="●"/>
              <a:defRPr>
                <a:solidFill>
                  <a:srgbClr val="000000"/>
                </a:solidFill>
                <a:latin typeface="Ubuntu"/>
                <a:ea typeface="Ubuntu"/>
                <a:cs typeface="Ubuntu"/>
                <a:sym typeface="Ubuntu"/>
              </a:defRPr>
            </a:lvl1pPr>
            <a:lvl2pPr indent="-317500" lvl="1" marL="9144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2pPr>
            <a:lvl3pPr indent="-317500" lvl="2" marL="13716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3pPr>
            <a:lvl4pPr indent="-317500" lvl="3" marL="18288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4pPr>
            <a:lvl5pPr indent="-317500" lvl="4" marL="22860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5pPr>
            <a:lvl6pPr indent="-317500" lvl="5" marL="27432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6pPr>
            <a:lvl7pPr indent="-317500" lvl="6" marL="32004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7pPr>
            <a:lvl8pPr indent="-317500" lvl="7" marL="36576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8pPr>
            <a:lvl9pPr indent="-317500" lvl="8" marL="4114800">
              <a:spcBef>
                <a:spcPts val="1600"/>
              </a:spcBef>
              <a:spcAft>
                <a:spcPts val="1600"/>
              </a:spcAft>
              <a:buClr>
                <a:srgbClr val="000000"/>
              </a:buClr>
              <a:buSzPts val="1400"/>
              <a:buFont typeface="Ubuntu"/>
              <a:buChar char="■"/>
              <a:defRPr>
                <a:solidFill>
                  <a:srgbClr val="000000"/>
                </a:solidFill>
                <a:latin typeface="Ubuntu"/>
                <a:ea typeface="Ubuntu"/>
                <a:cs typeface="Ubuntu"/>
                <a:sym typeface="Ubuntu"/>
              </a:defRPr>
            </a:lvl9pPr>
          </a:lstStyle>
          <a:p/>
        </p:txBody>
      </p:sp>
      <p:sp>
        <p:nvSpPr>
          <p:cNvPr id="111" name="Google Shape;11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
        <p:nvSpPr>
          <p:cNvPr id="113" name="Google Shape;11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14" name="Google Shape;114;p23"/>
          <p:cNvPicPr preferRelativeResize="0"/>
          <p:nvPr/>
        </p:nvPicPr>
        <p:blipFill>
          <a:blip r:embed="rId2">
            <a:alphaModFix/>
          </a:blip>
          <a:stretch>
            <a:fillRect/>
          </a:stretch>
        </p:blipFill>
        <p:spPr>
          <a:xfrm>
            <a:off x="0" y="-76200"/>
            <a:ext cx="9144000" cy="5395145"/>
          </a:xfrm>
          <a:prstGeom prst="rect">
            <a:avLst/>
          </a:prstGeom>
          <a:noFill/>
          <a:ln>
            <a:noFill/>
          </a:ln>
        </p:spPr>
      </p:pic>
      <p:sp>
        <p:nvSpPr>
          <p:cNvPr id="115" name="Google Shape;115;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Ubuntu"/>
              <a:buNone/>
              <a:defRPr b="1" sz="3600">
                <a:latin typeface="Ubuntu"/>
                <a:ea typeface="Ubuntu"/>
                <a:cs typeface="Ubuntu"/>
                <a:sym typeface="Ubuntu"/>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io Theme">
  <p:cSld name="Section Header Green">
    <p:bg>
      <p:bgPr>
        <a:noFill/>
      </p:bgPr>
    </p:bg>
    <p:spTree>
      <p:nvGrpSpPr>
        <p:cNvPr id="116" name="Shape 116"/>
        <p:cNvGrpSpPr/>
        <p:nvPr/>
      </p:nvGrpSpPr>
      <p:grpSpPr>
        <a:xfrm>
          <a:off x="0" y="0"/>
          <a:ext cx="0" cy="0"/>
          <a:chOff x="0" y="0"/>
          <a:chExt cx="0" cy="0"/>
        </a:xfrm>
      </p:grpSpPr>
      <p:pic>
        <p:nvPicPr>
          <p:cNvPr id="117" name="Google Shape;117;p24"/>
          <p:cNvPicPr preferRelativeResize="0"/>
          <p:nvPr/>
        </p:nvPicPr>
        <p:blipFill>
          <a:blip r:embed="rId2">
            <a:alphaModFix/>
          </a:blip>
          <a:stretch>
            <a:fillRect/>
          </a:stretch>
        </p:blipFill>
        <p:spPr>
          <a:xfrm>
            <a:off x="0" y="0"/>
            <a:ext cx="9144000" cy="5395143"/>
          </a:xfrm>
          <a:prstGeom prst="rect">
            <a:avLst/>
          </a:prstGeom>
          <a:noFill/>
          <a:ln>
            <a:noFill/>
          </a:ln>
        </p:spPr>
      </p:pic>
      <p:sp>
        <p:nvSpPr>
          <p:cNvPr id="118" name="Google Shape;118;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Ubuntu"/>
              <a:buNone/>
              <a:defRPr b="1" sz="5200">
                <a:latin typeface="Ubuntu"/>
                <a:ea typeface="Ubuntu"/>
                <a:cs typeface="Ubuntu"/>
                <a:sym typeface="Ubuntu"/>
              </a:defRPr>
            </a:lvl1pPr>
            <a:lvl2pPr lvl="1" algn="ctr">
              <a:spcBef>
                <a:spcPts val="0"/>
              </a:spcBef>
              <a:spcAft>
                <a:spcPts val="0"/>
              </a:spcAft>
              <a:buSzPts val="5200"/>
              <a:buFont typeface="Ubuntu"/>
              <a:buNone/>
              <a:defRPr b="1" sz="5200">
                <a:latin typeface="Ubuntu"/>
                <a:ea typeface="Ubuntu"/>
                <a:cs typeface="Ubuntu"/>
                <a:sym typeface="Ubuntu"/>
              </a:defRPr>
            </a:lvl2pPr>
            <a:lvl3pPr lvl="2" algn="ctr">
              <a:spcBef>
                <a:spcPts val="0"/>
              </a:spcBef>
              <a:spcAft>
                <a:spcPts val="0"/>
              </a:spcAft>
              <a:buSzPts val="5200"/>
              <a:buFont typeface="Ubuntu"/>
              <a:buNone/>
              <a:defRPr b="1" sz="5200">
                <a:latin typeface="Ubuntu"/>
                <a:ea typeface="Ubuntu"/>
                <a:cs typeface="Ubuntu"/>
                <a:sym typeface="Ubuntu"/>
              </a:defRPr>
            </a:lvl3pPr>
            <a:lvl4pPr lvl="3" algn="ctr">
              <a:spcBef>
                <a:spcPts val="0"/>
              </a:spcBef>
              <a:spcAft>
                <a:spcPts val="0"/>
              </a:spcAft>
              <a:buSzPts val="5200"/>
              <a:buFont typeface="Ubuntu"/>
              <a:buNone/>
              <a:defRPr b="1" sz="5200">
                <a:latin typeface="Ubuntu"/>
                <a:ea typeface="Ubuntu"/>
                <a:cs typeface="Ubuntu"/>
                <a:sym typeface="Ubuntu"/>
              </a:defRPr>
            </a:lvl4pPr>
            <a:lvl5pPr lvl="4" algn="ctr">
              <a:spcBef>
                <a:spcPts val="0"/>
              </a:spcBef>
              <a:spcAft>
                <a:spcPts val="0"/>
              </a:spcAft>
              <a:buSzPts val="5200"/>
              <a:buFont typeface="Ubuntu"/>
              <a:buNone/>
              <a:defRPr b="1" sz="5200">
                <a:latin typeface="Ubuntu"/>
                <a:ea typeface="Ubuntu"/>
                <a:cs typeface="Ubuntu"/>
                <a:sym typeface="Ubuntu"/>
              </a:defRPr>
            </a:lvl5pPr>
            <a:lvl6pPr lvl="5" algn="ctr">
              <a:spcBef>
                <a:spcPts val="0"/>
              </a:spcBef>
              <a:spcAft>
                <a:spcPts val="0"/>
              </a:spcAft>
              <a:buSzPts val="5200"/>
              <a:buFont typeface="Ubuntu"/>
              <a:buNone/>
              <a:defRPr b="1" sz="5200">
                <a:latin typeface="Ubuntu"/>
                <a:ea typeface="Ubuntu"/>
                <a:cs typeface="Ubuntu"/>
                <a:sym typeface="Ubuntu"/>
              </a:defRPr>
            </a:lvl6pPr>
            <a:lvl7pPr lvl="6" algn="ctr">
              <a:spcBef>
                <a:spcPts val="0"/>
              </a:spcBef>
              <a:spcAft>
                <a:spcPts val="0"/>
              </a:spcAft>
              <a:buSzPts val="5200"/>
              <a:buFont typeface="Ubuntu"/>
              <a:buNone/>
              <a:defRPr b="1" sz="5200">
                <a:latin typeface="Ubuntu"/>
                <a:ea typeface="Ubuntu"/>
                <a:cs typeface="Ubuntu"/>
                <a:sym typeface="Ubuntu"/>
              </a:defRPr>
            </a:lvl7pPr>
            <a:lvl8pPr lvl="7" algn="ctr">
              <a:spcBef>
                <a:spcPts val="0"/>
              </a:spcBef>
              <a:spcAft>
                <a:spcPts val="0"/>
              </a:spcAft>
              <a:buSzPts val="5200"/>
              <a:buFont typeface="Ubuntu"/>
              <a:buNone/>
              <a:defRPr b="1" sz="5200">
                <a:latin typeface="Ubuntu"/>
                <a:ea typeface="Ubuntu"/>
                <a:cs typeface="Ubuntu"/>
                <a:sym typeface="Ubuntu"/>
              </a:defRPr>
            </a:lvl8pPr>
            <a:lvl9pPr lvl="8" algn="ctr">
              <a:spcBef>
                <a:spcPts val="0"/>
              </a:spcBef>
              <a:spcAft>
                <a:spcPts val="0"/>
              </a:spcAft>
              <a:buSzPts val="5200"/>
              <a:buFont typeface="Ubuntu"/>
              <a:buNone/>
              <a:defRPr b="1" sz="5200">
                <a:latin typeface="Ubuntu"/>
                <a:ea typeface="Ubuntu"/>
                <a:cs typeface="Ubuntu"/>
                <a:sym typeface="Ubuntu"/>
              </a:defRPr>
            </a:lvl9pPr>
          </a:lstStyle>
          <a:p/>
        </p:txBody>
      </p:sp>
      <p:sp>
        <p:nvSpPr>
          <p:cNvPr id="119" name="Google Shape;119;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Font typeface="Ubuntu"/>
              <a:buNone/>
              <a:defRPr sz="3000">
                <a:solidFill>
                  <a:srgbClr val="F3F3F3"/>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Footer - Title &amp; Body">
  <p:cSld name="Green Footer - Title &amp; Body">
    <p:bg>
      <p:bgPr>
        <a:noFill/>
      </p:bgPr>
    </p:bg>
    <p:spTree>
      <p:nvGrpSpPr>
        <p:cNvPr id="120" name="Shape 120"/>
        <p:cNvGrpSpPr/>
        <p:nvPr/>
      </p:nvGrpSpPr>
      <p:grpSpPr>
        <a:xfrm>
          <a:off x="0" y="0"/>
          <a:ext cx="0" cy="0"/>
          <a:chOff x="0" y="0"/>
          <a:chExt cx="0" cy="0"/>
        </a:xfrm>
      </p:grpSpPr>
      <p:sp>
        <p:nvSpPr>
          <p:cNvPr id="121" name="Google Shape;121;p25"/>
          <p:cNvSpPr txBox="1"/>
          <p:nvPr>
            <p:ph idx="1" type="body"/>
          </p:nvPr>
        </p:nvSpPr>
        <p:spPr>
          <a:xfrm>
            <a:off x="176225" y="924875"/>
            <a:ext cx="5244900" cy="26067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1pPr>
            <a:lvl2pPr indent="-317500" lvl="1" marL="9144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2pPr>
            <a:lvl3pPr indent="-317500" lvl="2" marL="13716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3pPr>
            <a:lvl4pPr indent="-317500" lvl="3" marL="18288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4pPr>
            <a:lvl5pPr indent="-317500" lvl="4" marL="22860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5pPr>
            <a:lvl6pPr indent="-317500" lvl="5" marL="27432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6pPr>
            <a:lvl7pPr indent="-317500" lvl="6" marL="32004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7pPr>
            <a:lvl8pPr indent="-317500" lvl="7" marL="3657600" marR="0" algn="l">
              <a:lnSpc>
                <a:spcPct val="115000"/>
              </a:lnSpc>
              <a:spcBef>
                <a:spcPts val="1400"/>
              </a:spcBef>
              <a:spcAft>
                <a:spcPts val="0"/>
              </a:spcAft>
              <a:buClr>
                <a:srgbClr val="000000"/>
              </a:buClr>
              <a:buSzPts val="1400"/>
              <a:buFont typeface="Ubuntu"/>
              <a:buChar char="○"/>
              <a:defRPr i="0" sz="1400" u="none" cap="none" strike="noStrike">
                <a:solidFill>
                  <a:srgbClr val="000000"/>
                </a:solidFill>
                <a:latin typeface="Ubuntu"/>
                <a:ea typeface="Ubuntu"/>
                <a:cs typeface="Ubuntu"/>
                <a:sym typeface="Ubuntu"/>
              </a:defRPr>
            </a:lvl8pPr>
            <a:lvl9pPr indent="-317500" lvl="8" marL="4114800" marR="0" algn="l">
              <a:lnSpc>
                <a:spcPct val="115000"/>
              </a:lnSpc>
              <a:spcBef>
                <a:spcPts val="1400"/>
              </a:spcBef>
              <a:spcAft>
                <a:spcPts val="1400"/>
              </a:spcAft>
              <a:buClr>
                <a:srgbClr val="000000"/>
              </a:buClr>
              <a:buSzPts val="1400"/>
              <a:buFont typeface="Ubuntu"/>
              <a:buChar char="■"/>
              <a:defRPr i="0" sz="1400" u="none" cap="none" strike="noStrike">
                <a:solidFill>
                  <a:srgbClr val="000000"/>
                </a:solidFill>
                <a:latin typeface="Ubuntu"/>
                <a:ea typeface="Ubuntu"/>
                <a:cs typeface="Ubuntu"/>
                <a:sym typeface="Ubuntu"/>
              </a:defRPr>
            </a:lvl9pPr>
          </a:lstStyle>
          <a:p/>
        </p:txBody>
      </p:sp>
      <p:sp>
        <p:nvSpPr>
          <p:cNvPr id="122" name="Google Shape;122;p25"/>
          <p:cNvSpPr txBox="1"/>
          <p:nvPr>
            <p:ph type="title"/>
          </p:nvPr>
        </p:nvSpPr>
        <p:spPr>
          <a:xfrm>
            <a:off x="176225" y="132675"/>
            <a:ext cx="8222100" cy="5592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434343"/>
              </a:buClr>
              <a:buSzPts val="2400"/>
              <a:buFont typeface="Ubuntu"/>
              <a:buNone/>
              <a:defRPr b="1" i="0" sz="2400" u="none" cap="none" strike="noStrike">
                <a:solidFill>
                  <a:srgbClr val="434343"/>
                </a:solidFill>
                <a:latin typeface="Ubuntu"/>
                <a:ea typeface="Ubuntu"/>
                <a:cs typeface="Ubuntu"/>
                <a:sym typeface="Ubuntu"/>
              </a:defRPr>
            </a:lvl1pPr>
            <a:lvl2pPr indent="0" lvl="1"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2pPr>
            <a:lvl3pPr indent="0" lvl="2"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3pPr>
            <a:lvl4pPr indent="0" lvl="3"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4pPr>
            <a:lvl5pPr indent="0" lvl="4"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5pPr>
            <a:lvl6pPr indent="0" lvl="5"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6pPr>
            <a:lvl7pPr indent="0" lvl="6"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7pPr>
            <a:lvl8pPr indent="0" lvl="7"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8pPr>
            <a:lvl9pPr indent="0" lvl="8"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9pPr>
          </a:lstStyle>
          <a:p/>
        </p:txBody>
      </p:sp>
      <p:cxnSp>
        <p:nvCxnSpPr>
          <p:cNvPr id="123" name="Google Shape;123;p25"/>
          <p:cNvCxnSpPr/>
          <p:nvPr/>
        </p:nvCxnSpPr>
        <p:spPr>
          <a:xfrm>
            <a:off x="290525" y="698025"/>
            <a:ext cx="738600" cy="0"/>
          </a:xfrm>
          <a:prstGeom prst="straightConnector1">
            <a:avLst/>
          </a:prstGeom>
          <a:noFill/>
          <a:ln cap="flat" cmpd="sng" w="38100">
            <a:solidFill>
              <a:srgbClr val="45818E"/>
            </a:solidFill>
            <a:prstDash val="solid"/>
            <a:round/>
            <a:headEnd len="med" w="med" type="none"/>
            <a:tailEnd len="med" w="med" type="none"/>
          </a:ln>
        </p:spPr>
      </p:cxnSp>
      <p:pic>
        <p:nvPicPr>
          <p:cNvPr id="124" name="Google Shape;124;p25"/>
          <p:cNvPicPr preferRelativeResize="0"/>
          <p:nvPr/>
        </p:nvPicPr>
        <p:blipFill>
          <a:blip r:embed="rId2">
            <a:alphaModFix/>
          </a:blip>
          <a:stretch>
            <a:fillRect/>
          </a:stretch>
        </p:blipFill>
        <p:spPr>
          <a:xfrm>
            <a:off x="3190550" y="4647874"/>
            <a:ext cx="5953451" cy="495625"/>
          </a:xfrm>
          <a:prstGeom prst="rect">
            <a:avLst/>
          </a:prstGeom>
          <a:noFill/>
          <a:ln>
            <a:noFill/>
          </a:ln>
        </p:spPr>
      </p:pic>
      <p:pic>
        <p:nvPicPr>
          <p:cNvPr id="125" name="Google Shape;125;p25"/>
          <p:cNvPicPr preferRelativeResize="0"/>
          <p:nvPr/>
        </p:nvPicPr>
        <p:blipFill rotWithShape="1">
          <a:blip r:embed="rId3">
            <a:alphaModFix/>
          </a:blip>
          <a:srcRect b="0" l="0" r="41985" t="0"/>
          <a:stretch/>
        </p:blipFill>
        <p:spPr>
          <a:xfrm>
            <a:off x="0" y="4514300"/>
            <a:ext cx="8312876" cy="629200"/>
          </a:xfrm>
          <a:prstGeom prst="rect">
            <a:avLst/>
          </a:prstGeom>
          <a:noFill/>
          <a:ln>
            <a:noFill/>
          </a:ln>
        </p:spPr>
      </p:pic>
      <p:pic>
        <p:nvPicPr>
          <p:cNvPr id="126" name="Google Shape;126;p25"/>
          <p:cNvPicPr preferRelativeResize="0"/>
          <p:nvPr/>
        </p:nvPicPr>
        <p:blipFill>
          <a:blip r:embed="rId4">
            <a:alphaModFix/>
          </a:blip>
          <a:stretch>
            <a:fillRect/>
          </a:stretch>
        </p:blipFill>
        <p:spPr>
          <a:xfrm>
            <a:off x="8777506" y="4766614"/>
            <a:ext cx="310325" cy="3368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27" name="Shape 127"/>
        <p:cNvGrpSpPr/>
        <p:nvPr/>
      </p:nvGrpSpPr>
      <p:grpSpPr>
        <a:xfrm>
          <a:off x="0" y="0"/>
          <a:ext cx="0" cy="0"/>
          <a:chOff x="0" y="0"/>
          <a:chExt cx="0" cy="0"/>
        </a:xfrm>
      </p:grpSpPr>
      <p:sp>
        <p:nvSpPr>
          <p:cNvPr id="128" name="Google Shape;12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29" name="Google Shape;129;p26"/>
          <p:cNvPicPr preferRelativeResize="0"/>
          <p:nvPr/>
        </p:nvPicPr>
        <p:blipFill>
          <a:blip r:embed="rId2">
            <a:alphaModFix/>
          </a:blip>
          <a:stretch>
            <a:fillRect/>
          </a:stretch>
        </p:blipFill>
        <p:spPr>
          <a:xfrm>
            <a:off x="0" y="0"/>
            <a:ext cx="914399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noFill/>
      </p:bgPr>
    </p:bg>
    <p:spTree>
      <p:nvGrpSpPr>
        <p:cNvPr id="130" name="Shape 130"/>
        <p:cNvGrpSpPr/>
        <p:nvPr/>
      </p:nvGrpSpPr>
      <p:grpSpPr>
        <a:xfrm>
          <a:off x="0" y="0"/>
          <a:ext cx="0" cy="0"/>
          <a:chOff x="0" y="0"/>
          <a:chExt cx="0" cy="0"/>
        </a:xfrm>
      </p:grpSpPr>
      <p:sp>
        <p:nvSpPr>
          <p:cNvPr id="131" name="Google Shape;131;p27"/>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Ubuntu"/>
              <a:buChar char="●"/>
              <a:defRPr>
                <a:solidFill>
                  <a:srgbClr val="000000"/>
                </a:solidFill>
                <a:latin typeface="Ubuntu"/>
                <a:ea typeface="Ubuntu"/>
                <a:cs typeface="Ubuntu"/>
                <a:sym typeface="Ubuntu"/>
              </a:defRPr>
            </a:lvl1pPr>
            <a:lvl2pPr indent="-317500" lvl="1" marL="9144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2pPr>
            <a:lvl3pPr indent="-317500" lvl="2" marL="13716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3pPr>
            <a:lvl4pPr indent="-317500" lvl="3" marL="18288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4pPr>
            <a:lvl5pPr indent="-317500" lvl="4" marL="22860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5pPr>
            <a:lvl6pPr indent="-317500" lvl="5" marL="27432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6pPr>
            <a:lvl7pPr indent="-317500" lvl="6" marL="32004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7pPr>
            <a:lvl8pPr indent="-317500" lvl="7" marL="3657600">
              <a:spcBef>
                <a:spcPts val="1600"/>
              </a:spcBef>
              <a:spcAft>
                <a:spcPts val="0"/>
              </a:spcAft>
              <a:buClr>
                <a:srgbClr val="000000"/>
              </a:buClr>
              <a:buSzPts val="1400"/>
              <a:buFont typeface="Ubuntu"/>
              <a:buChar char="○"/>
              <a:defRPr>
                <a:solidFill>
                  <a:srgbClr val="000000"/>
                </a:solidFill>
                <a:latin typeface="Ubuntu"/>
                <a:ea typeface="Ubuntu"/>
                <a:cs typeface="Ubuntu"/>
                <a:sym typeface="Ubuntu"/>
              </a:defRPr>
            </a:lvl8pPr>
            <a:lvl9pPr indent="-317500" lvl="8" marL="4114800">
              <a:spcBef>
                <a:spcPts val="1600"/>
              </a:spcBef>
              <a:spcAft>
                <a:spcPts val="1600"/>
              </a:spcAft>
              <a:buClr>
                <a:srgbClr val="000000"/>
              </a:buClr>
              <a:buSzPts val="1400"/>
              <a:buFont typeface="Ubuntu"/>
              <a:buChar char="■"/>
              <a:defRPr>
                <a:solidFill>
                  <a:srgbClr val="000000"/>
                </a:solidFill>
                <a:latin typeface="Ubuntu"/>
                <a:ea typeface="Ubuntu"/>
                <a:cs typeface="Ubuntu"/>
                <a:sym typeface="Ubuntu"/>
              </a:defRPr>
            </a:lvl9pPr>
          </a:lstStyle>
          <a:p/>
        </p:txBody>
      </p:sp>
      <p:sp>
        <p:nvSpPr>
          <p:cNvPr id="132" name="Google Shape;13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7"/>
          <p:cNvSpPr txBox="1"/>
          <p:nvPr>
            <p:ph type="title"/>
          </p:nvPr>
        </p:nvSpPr>
        <p:spPr>
          <a:xfrm>
            <a:off x="176225" y="132675"/>
            <a:ext cx="8222100" cy="5592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434343"/>
              </a:buClr>
              <a:buSzPts val="2400"/>
              <a:buFont typeface="Ubuntu"/>
              <a:buNone/>
              <a:defRPr b="1" i="0" sz="2400" u="none" cap="none" strike="noStrike">
                <a:solidFill>
                  <a:srgbClr val="434343"/>
                </a:solidFill>
                <a:latin typeface="Ubuntu"/>
                <a:ea typeface="Ubuntu"/>
                <a:cs typeface="Ubuntu"/>
                <a:sym typeface="Ubuntu"/>
              </a:defRPr>
            </a:lvl1pPr>
            <a:lvl2pPr indent="0" lvl="1"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2pPr>
            <a:lvl3pPr indent="0" lvl="2"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3pPr>
            <a:lvl4pPr indent="0" lvl="3"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4pPr>
            <a:lvl5pPr indent="0" lvl="4"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5pPr>
            <a:lvl6pPr indent="0" lvl="5"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6pPr>
            <a:lvl7pPr indent="0" lvl="6"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7pPr>
            <a:lvl8pPr indent="0" lvl="7"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8pPr>
            <a:lvl9pPr indent="0" lvl="8" algn="ctr">
              <a:spcBef>
                <a:spcPts val="0"/>
              </a:spcBef>
              <a:spcAft>
                <a:spcPts val="0"/>
              </a:spcAft>
              <a:buClr>
                <a:srgbClr val="434343"/>
              </a:buClr>
              <a:buSzPts val="2400"/>
              <a:buFont typeface="Ubuntu"/>
              <a:buNone/>
              <a:defRPr b="1" sz="2400">
                <a:solidFill>
                  <a:srgbClr val="434343"/>
                </a:solidFill>
                <a:latin typeface="Ubuntu"/>
                <a:ea typeface="Ubuntu"/>
                <a:cs typeface="Ubuntu"/>
                <a:sym typeface="Ubuntu"/>
              </a:defRPr>
            </a:lvl9pPr>
          </a:lstStyle>
          <a:p/>
        </p:txBody>
      </p:sp>
      <p:cxnSp>
        <p:nvCxnSpPr>
          <p:cNvPr id="134" name="Google Shape;134;p27"/>
          <p:cNvCxnSpPr/>
          <p:nvPr/>
        </p:nvCxnSpPr>
        <p:spPr>
          <a:xfrm>
            <a:off x="290525" y="698025"/>
            <a:ext cx="738600" cy="0"/>
          </a:xfrm>
          <a:prstGeom prst="straightConnector1">
            <a:avLst/>
          </a:prstGeom>
          <a:noFill/>
          <a:ln cap="flat" cmpd="sng" w="38100">
            <a:solidFill>
              <a:srgbClr val="45818E"/>
            </a:solidFill>
            <a:prstDash val="solid"/>
            <a:round/>
            <a:headEnd len="med" w="med" type="none"/>
            <a:tailEnd len="med" w="med" type="none"/>
          </a:ln>
        </p:spPr>
      </p:cxnSp>
      <p:pic>
        <p:nvPicPr>
          <p:cNvPr id="135" name="Google Shape;135;p27"/>
          <p:cNvPicPr preferRelativeResize="0"/>
          <p:nvPr/>
        </p:nvPicPr>
        <p:blipFill>
          <a:blip r:embed="rId2">
            <a:alphaModFix/>
          </a:blip>
          <a:stretch>
            <a:fillRect/>
          </a:stretch>
        </p:blipFill>
        <p:spPr>
          <a:xfrm>
            <a:off x="3190550" y="4647874"/>
            <a:ext cx="5953451" cy="495625"/>
          </a:xfrm>
          <a:prstGeom prst="rect">
            <a:avLst/>
          </a:prstGeom>
          <a:noFill/>
          <a:ln>
            <a:noFill/>
          </a:ln>
        </p:spPr>
      </p:pic>
      <p:pic>
        <p:nvPicPr>
          <p:cNvPr id="136" name="Google Shape;136;p27"/>
          <p:cNvPicPr preferRelativeResize="0"/>
          <p:nvPr/>
        </p:nvPicPr>
        <p:blipFill rotWithShape="1">
          <a:blip r:embed="rId3">
            <a:alphaModFix/>
          </a:blip>
          <a:srcRect b="0" l="0" r="41985" t="0"/>
          <a:stretch/>
        </p:blipFill>
        <p:spPr>
          <a:xfrm>
            <a:off x="0" y="4514300"/>
            <a:ext cx="8312876" cy="629200"/>
          </a:xfrm>
          <a:prstGeom prst="rect">
            <a:avLst/>
          </a:prstGeom>
          <a:noFill/>
          <a:ln>
            <a:noFill/>
          </a:ln>
        </p:spPr>
      </p:pic>
      <p:pic>
        <p:nvPicPr>
          <p:cNvPr id="137" name="Google Shape;137;p27"/>
          <p:cNvPicPr preferRelativeResize="0"/>
          <p:nvPr/>
        </p:nvPicPr>
        <p:blipFill>
          <a:blip r:embed="rId4">
            <a:alphaModFix/>
          </a:blip>
          <a:stretch>
            <a:fillRect/>
          </a:stretch>
        </p:blipFill>
        <p:spPr>
          <a:xfrm>
            <a:off x="8777506" y="4766614"/>
            <a:ext cx="310325" cy="336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1.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p:txBody>
      </p:sp>
      <p:sp>
        <p:nvSpPr>
          <p:cNvPr id="75" name="Google Shape;75;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Ubuntu"/>
              <a:buChar char="●"/>
              <a:defRPr sz="1800">
                <a:solidFill>
                  <a:schemeClr val="lt2"/>
                </a:solidFill>
                <a:latin typeface="Ubuntu"/>
                <a:ea typeface="Ubuntu"/>
                <a:cs typeface="Ubuntu"/>
                <a:sym typeface="Ubuntu"/>
              </a:defRPr>
            </a:lvl1pPr>
            <a:lvl2pPr indent="-317500" lvl="1" marL="91440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2pPr>
            <a:lvl3pPr indent="-317500" lvl="2" marL="137160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3pPr>
            <a:lvl4pPr indent="-317500" lvl="3" marL="182880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4pPr>
            <a:lvl5pPr indent="-317500" lvl="4" marL="228600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5pPr>
            <a:lvl6pPr indent="-317500" lvl="5" marL="274320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6pPr>
            <a:lvl7pPr indent="-317500" lvl="6" marL="320040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7pPr>
            <a:lvl8pPr indent="-317500" lvl="7" marL="365760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8pPr>
            <a:lvl9pPr indent="-317500" lvl="8" marL="4114800">
              <a:lnSpc>
                <a:spcPct val="115000"/>
              </a:lnSpc>
              <a:spcBef>
                <a:spcPts val="1600"/>
              </a:spcBef>
              <a:spcAft>
                <a:spcPts val="1600"/>
              </a:spcAft>
              <a:buClr>
                <a:schemeClr val="lt2"/>
              </a:buClr>
              <a:buSzPts val="1400"/>
              <a:buFont typeface="Ubuntu"/>
              <a:buChar char="■"/>
              <a:defRPr>
                <a:solidFill>
                  <a:schemeClr val="lt2"/>
                </a:solidFill>
                <a:latin typeface="Ubuntu"/>
                <a:ea typeface="Ubuntu"/>
                <a:cs typeface="Ubuntu"/>
                <a:sym typeface="Ubuntu"/>
              </a:defRPr>
            </a:lvl9pPr>
          </a:lstStyle>
          <a:p/>
        </p:txBody>
      </p:sp>
      <p:sp>
        <p:nvSpPr>
          <p:cNvPr id="76" name="Google Shape;7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gitlab.crio.do/bdt-sprint-codes/core-java-i/core-java-i-session-activities/-/tree/main/session7" TargetMode="External"/><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31.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hyperlink" Target="https://forms.gle/mMLEVk5HEA3Ft4Mu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hyperlink" Target="https://stackify.com/java-thread-pools/" TargetMode="External"/><Relationship Id="rId4" Type="http://schemas.openxmlformats.org/officeDocument/2006/relationships/hyperlink" Target="https://www.backblaze.com/blog/whats-the-diff-programs-processes-and-threads/" TargetMode="External"/><Relationship Id="rId5" Type="http://schemas.openxmlformats.org/officeDocument/2006/relationships/hyperlink" Target="https://www.iitk.ac.in/esc101/05Aug/tutorial/essential/threads/definition.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hyperlink" Target="https://data-flair.training/blogs/multithreading-in-java/" TargetMode="External"/><Relationship Id="rId4" Type="http://schemas.openxmlformats.org/officeDocument/2006/relationships/hyperlink" Target="https://levelup.gitconnected.com/how-web-browsers-use-processes-and-threads-9f8f8fa23371" TargetMode="External"/><Relationship Id="rId5" Type="http://schemas.openxmlformats.org/officeDocument/2006/relationships/hyperlink" Target="https://www.javaprogramto.com/2020/01/java-thread-create.html" TargetMode="External"/><Relationship Id="rId6" Type="http://schemas.openxmlformats.org/officeDocument/2006/relationships/hyperlink" Target="https://www.javaprogramto.com/2020/01/java-matrix-multiplication-threads.html" TargetMode="External"/><Relationship Id="rId7" Type="http://schemas.openxmlformats.org/officeDocument/2006/relationships/hyperlink" Target="http://tutorials.jenkov.com/java-concurrency/concurrency-vs-parallelism.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gif"/><Relationship Id="rId5" Type="http://schemas.openxmlformats.org/officeDocument/2006/relationships/image" Target="../media/image10.png"/><Relationship Id="rId6" Type="http://schemas.openxmlformats.org/officeDocument/2006/relationships/image" Target="../media/image1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hyperlink" Target="https://www.backblaze.com/blog/whats-the-diff-programs-processes-and-thread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txBox="1"/>
          <p:nvPr>
            <p:ph idx="1" type="body"/>
          </p:nvPr>
        </p:nvSpPr>
        <p:spPr>
          <a:xfrm>
            <a:off x="311700" y="923875"/>
            <a:ext cx="8520600" cy="904200"/>
          </a:xfrm>
          <a:prstGeom prst="rect">
            <a:avLst/>
          </a:prstGeom>
          <a:ln>
            <a:noFill/>
          </a:ln>
        </p:spPr>
        <p:txBody>
          <a:bodyPr anchorCtr="0" anchor="t" bIns="91425" lIns="91425" spcFirstLastPara="1" rIns="91425" wrap="square" tIns="91425">
            <a:normAutofit lnSpcReduction="10000"/>
          </a:bodyPr>
          <a:lstStyle/>
          <a:p>
            <a:pPr indent="-304800" lvl="0" marL="457200" rtl="0" algn="l">
              <a:lnSpc>
                <a:spcPct val="150000"/>
              </a:lnSpc>
              <a:spcBef>
                <a:spcPts val="0"/>
              </a:spcBef>
              <a:spcAft>
                <a:spcPts val="0"/>
              </a:spcAft>
              <a:buSzPts val="1200"/>
              <a:buChar char="●"/>
            </a:pPr>
            <a:r>
              <a:rPr lang="en" sz="1200">
                <a:solidFill>
                  <a:schemeClr val="dk1"/>
                </a:solidFill>
              </a:rPr>
              <a:t>Visit this Link: </a:t>
            </a:r>
            <a:r>
              <a:rPr lang="en" sz="1200" u="sng">
                <a:solidFill>
                  <a:schemeClr val="hlink"/>
                </a:solidFill>
                <a:hlinkClick r:id="rId3"/>
              </a:rPr>
              <a:t>https://gitlab.crio.do/bdt-sprint-codes/core-java-i/core-java-i-session-activities/-/tree/main/session7</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Click on Download &gt; Download this directory &gt; zip</a:t>
            </a:r>
            <a:endParaRPr sz="1200">
              <a:solidFill>
                <a:schemeClr val="dk1"/>
              </a:solidFill>
            </a:endParaRPr>
          </a:p>
          <a:p>
            <a:pPr indent="-304800" lvl="0" marL="457200" rtl="0" algn="l">
              <a:lnSpc>
                <a:spcPct val="150000"/>
              </a:lnSpc>
              <a:spcBef>
                <a:spcPts val="0"/>
              </a:spcBef>
              <a:spcAft>
                <a:spcPts val="0"/>
              </a:spcAft>
              <a:buSzPts val="1200"/>
              <a:buChar char="●"/>
            </a:pPr>
            <a:r>
              <a:rPr lang="en" sz="1200">
                <a:solidFill>
                  <a:schemeClr val="dk1"/>
                </a:solidFill>
              </a:rPr>
              <a:t>Unzip and open this folder in </a:t>
            </a:r>
            <a:r>
              <a:rPr lang="en" sz="1200">
                <a:solidFill>
                  <a:schemeClr val="dk1"/>
                </a:solidFill>
              </a:rPr>
              <a:t>your</a:t>
            </a:r>
            <a:r>
              <a:rPr lang="en" sz="1200">
                <a:solidFill>
                  <a:schemeClr val="dk1"/>
                </a:solidFill>
              </a:rPr>
              <a:t> favorite IDE ( VSCode Preferred )</a:t>
            </a:r>
            <a:endParaRPr sz="1200"/>
          </a:p>
        </p:txBody>
      </p:sp>
      <p:sp>
        <p:nvSpPr>
          <p:cNvPr id="143" name="Google Shape;143;p28"/>
          <p:cNvSpPr txBox="1"/>
          <p:nvPr>
            <p:ph type="title"/>
          </p:nvPr>
        </p:nvSpPr>
        <p:spPr>
          <a:xfrm>
            <a:off x="176225" y="132675"/>
            <a:ext cx="8222100" cy="55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folks are joining </a:t>
            </a:r>
            <a:endParaRPr/>
          </a:p>
        </p:txBody>
      </p:sp>
      <p:pic>
        <p:nvPicPr>
          <p:cNvPr id="144" name="Google Shape;144;p28"/>
          <p:cNvPicPr preferRelativeResize="0"/>
          <p:nvPr/>
        </p:nvPicPr>
        <p:blipFill>
          <a:blip r:embed="rId4">
            <a:alphaModFix/>
          </a:blip>
          <a:stretch>
            <a:fillRect/>
          </a:stretch>
        </p:blipFill>
        <p:spPr>
          <a:xfrm>
            <a:off x="819775" y="1828075"/>
            <a:ext cx="5175726" cy="2936875"/>
          </a:xfrm>
          <a:prstGeom prst="rect">
            <a:avLst/>
          </a:prstGeom>
          <a:noFill/>
          <a:ln>
            <a:noFill/>
          </a:ln>
        </p:spPr>
      </p:pic>
      <p:sp>
        <p:nvSpPr>
          <p:cNvPr id="145" name="Google Shape;145;p28"/>
          <p:cNvSpPr/>
          <p:nvPr/>
        </p:nvSpPr>
        <p:spPr>
          <a:xfrm>
            <a:off x="4149625" y="2923600"/>
            <a:ext cx="422400" cy="261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#1 - Thread LifeCycle</a:t>
            </a:r>
            <a:endParaRPr/>
          </a:p>
        </p:txBody>
      </p:sp>
      <p:pic>
        <p:nvPicPr>
          <p:cNvPr id="226" name="Google Shape;226;p37"/>
          <p:cNvPicPr preferRelativeResize="0"/>
          <p:nvPr/>
        </p:nvPicPr>
        <p:blipFill>
          <a:blip r:embed="rId3">
            <a:alphaModFix/>
          </a:blip>
          <a:stretch>
            <a:fillRect/>
          </a:stretch>
        </p:blipFill>
        <p:spPr>
          <a:xfrm>
            <a:off x="640750" y="751850"/>
            <a:ext cx="8321400" cy="3967050"/>
          </a:xfrm>
          <a:prstGeom prst="rect">
            <a:avLst/>
          </a:prstGeom>
          <a:noFill/>
          <a:ln>
            <a:noFill/>
          </a:ln>
        </p:spPr>
      </p:pic>
      <p:sp>
        <p:nvSpPr>
          <p:cNvPr id="227" name="Google Shape;227;p37"/>
          <p:cNvSpPr txBox="1"/>
          <p:nvPr/>
        </p:nvSpPr>
        <p:spPr>
          <a:xfrm>
            <a:off x="0" y="2178620"/>
            <a:ext cx="4987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Ubuntu"/>
              <a:buChar char="●"/>
            </a:pPr>
            <a:r>
              <a:rPr lang="en">
                <a:latin typeface="Ubuntu"/>
                <a:ea typeface="Ubuntu"/>
                <a:cs typeface="Ubuntu"/>
                <a:sym typeface="Ubuntu"/>
              </a:rPr>
              <a:t>Thread Creation Possible in 2 Ways</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Extend Thread Class</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Implementing Runnable interface</a:t>
            </a:r>
            <a:endParaRPr>
              <a:latin typeface="Ubuntu"/>
              <a:ea typeface="Ubuntu"/>
              <a:cs typeface="Ubuntu"/>
              <a:sym typeface="Ubuntu"/>
            </a:endParaRPr>
          </a:p>
        </p:txBody>
      </p:sp>
      <p:sp>
        <p:nvSpPr>
          <p:cNvPr id="228" name="Google Shape;228;p37"/>
          <p:cNvSpPr txBox="1"/>
          <p:nvPr/>
        </p:nvSpPr>
        <p:spPr>
          <a:xfrm>
            <a:off x="0" y="2926775"/>
            <a:ext cx="30999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Ubuntu"/>
              <a:buChar char="●"/>
            </a:pPr>
            <a:r>
              <a:rPr lang="en">
                <a:latin typeface="Ubuntu"/>
                <a:ea typeface="Ubuntu"/>
                <a:cs typeface="Ubuntu"/>
                <a:sym typeface="Ubuntu"/>
              </a:rPr>
              <a:t>Run ThreadLifeCycle to check out each states.</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Run ThreadJoinExample. What do you see?</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Uncomment [t1,t2,t3].join() and run. What do you see?</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Now we are back in order :)</a:t>
            </a:r>
            <a:endParaRPr>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animEffect filter="fade" transition="in">
                                      <p:cBhvr>
                                        <p:cTn dur="1000"/>
                                        <p:tgtEl>
                                          <p:spTgt spid="2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animEffect filter="fade" transition="in">
                                      <p:cBhvr>
                                        <p:cTn dur="1000"/>
                                        <p:tgtEl>
                                          <p:spTgt spid="2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animEffect filter="fade" transition="in">
                                      <p:cBhvr>
                                        <p:cTn dur="1000"/>
                                        <p:tgtEl>
                                          <p:spTgt spid="2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animEffect filter="fade" transition="in">
                                      <p:cBhvr>
                                        <p:cTn dur="1000"/>
                                        <p:tgtEl>
                                          <p:spTgt spid="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animEffect filter="fade" transition="in">
                                      <p:cBhvr>
                                        <p:cTn dur="1000"/>
                                        <p:tgtEl>
                                          <p:spTgt spid="2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animEffect filter="fade" transition="in">
                                      <p:cBhvr>
                                        <p:cTn dur="1000"/>
                                        <p:tgtEl>
                                          <p:spTgt spid="2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Concurrency vs. Parallelism</a:t>
            </a:r>
            <a:endParaRPr/>
          </a:p>
        </p:txBody>
      </p:sp>
      <p:grpSp>
        <p:nvGrpSpPr>
          <p:cNvPr id="234" name="Google Shape;234;p38"/>
          <p:cNvGrpSpPr/>
          <p:nvPr/>
        </p:nvGrpSpPr>
        <p:grpSpPr>
          <a:xfrm>
            <a:off x="294425" y="735175"/>
            <a:ext cx="3442450" cy="1379375"/>
            <a:chOff x="294425" y="887575"/>
            <a:chExt cx="3442450" cy="1379375"/>
          </a:xfrm>
        </p:grpSpPr>
        <p:pic>
          <p:nvPicPr>
            <p:cNvPr id="235" name="Google Shape;235;p38"/>
            <p:cNvPicPr preferRelativeResize="0"/>
            <p:nvPr/>
          </p:nvPicPr>
          <p:blipFill>
            <a:blip r:embed="rId3">
              <a:alphaModFix/>
            </a:blip>
            <a:stretch>
              <a:fillRect/>
            </a:stretch>
          </p:blipFill>
          <p:spPr>
            <a:xfrm>
              <a:off x="294425" y="887575"/>
              <a:ext cx="3442450" cy="1060725"/>
            </a:xfrm>
            <a:prstGeom prst="rect">
              <a:avLst/>
            </a:prstGeom>
            <a:noFill/>
            <a:ln>
              <a:noFill/>
            </a:ln>
          </p:spPr>
        </p:pic>
        <p:sp>
          <p:nvSpPr>
            <p:cNvPr id="236" name="Google Shape;236;p38"/>
            <p:cNvSpPr txBox="1"/>
            <p:nvPr/>
          </p:nvSpPr>
          <p:spPr>
            <a:xfrm>
              <a:off x="1342000" y="1866750"/>
              <a:ext cx="120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Concurrency</a:t>
              </a:r>
              <a:endParaRPr>
                <a:latin typeface="Ubuntu"/>
                <a:ea typeface="Ubuntu"/>
                <a:cs typeface="Ubuntu"/>
                <a:sym typeface="Ubuntu"/>
              </a:endParaRPr>
            </a:p>
          </p:txBody>
        </p:sp>
      </p:grpSp>
      <p:grpSp>
        <p:nvGrpSpPr>
          <p:cNvPr id="237" name="Google Shape;237;p38"/>
          <p:cNvGrpSpPr/>
          <p:nvPr/>
        </p:nvGrpSpPr>
        <p:grpSpPr>
          <a:xfrm>
            <a:off x="5003650" y="658963"/>
            <a:ext cx="3442450" cy="1922836"/>
            <a:chOff x="5003650" y="887563"/>
            <a:chExt cx="3442450" cy="1922836"/>
          </a:xfrm>
        </p:grpSpPr>
        <p:pic>
          <p:nvPicPr>
            <p:cNvPr id="238" name="Google Shape;238;p38"/>
            <p:cNvPicPr preferRelativeResize="0"/>
            <p:nvPr/>
          </p:nvPicPr>
          <p:blipFill>
            <a:blip r:embed="rId4">
              <a:alphaModFix/>
            </a:blip>
            <a:stretch>
              <a:fillRect/>
            </a:stretch>
          </p:blipFill>
          <p:spPr>
            <a:xfrm>
              <a:off x="5003650" y="887563"/>
              <a:ext cx="3442450" cy="1922836"/>
            </a:xfrm>
            <a:prstGeom prst="rect">
              <a:avLst/>
            </a:prstGeom>
            <a:noFill/>
            <a:ln>
              <a:noFill/>
            </a:ln>
          </p:spPr>
        </p:pic>
        <p:sp>
          <p:nvSpPr>
            <p:cNvPr id="239" name="Google Shape;239;p38"/>
            <p:cNvSpPr txBox="1"/>
            <p:nvPr/>
          </p:nvSpPr>
          <p:spPr>
            <a:xfrm>
              <a:off x="6035375" y="2257800"/>
              <a:ext cx="17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Parallel Execution</a:t>
              </a:r>
              <a:endParaRPr>
                <a:latin typeface="Ubuntu"/>
                <a:ea typeface="Ubuntu"/>
                <a:cs typeface="Ubuntu"/>
                <a:sym typeface="Ubuntu"/>
              </a:endParaRPr>
            </a:p>
          </p:txBody>
        </p:sp>
      </p:grpSp>
      <p:grpSp>
        <p:nvGrpSpPr>
          <p:cNvPr id="240" name="Google Shape;240;p38"/>
          <p:cNvGrpSpPr/>
          <p:nvPr/>
        </p:nvGrpSpPr>
        <p:grpSpPr>
          <a:xfrm>
            <a:off x="271025" y="2630803"/>
            <a:ext cx="3442450" cy="2185522"/>
            <a:chOff x="271025" y="2630803"/>
            <a:chExt cx="3442450" cy="2185522"/>
          </a:xfrm>
        </p:grpSpPr>
        <p:pic>
          <p:nvPicPr>
            <p:cNvPr id="241" name="Google Shape;241;p38"/>
            <p:cNvPicPr preferRelativeResize="0"/>
            <p:nvPr/>
          </p:nvPicPr>
          <p:blipFill>
            <a:blip r:embed="rId5">
              <a:alphaModFix/>
            </a:blip>
            <a:stretch>
              <a:fillRect/>
            </a:stretch>
          </p:blipFill>
          <p:spPr>
            <a:xfrm>
              <a:off x="271025" y="2630803"/>
              <a:ext cx="3442450" cy="1996622"/>
            </a:xfrm>
            <a:prstGeom prst="rect">
              <a:avLst/>
            </a:prstGeom>
            <a:noFill/>
            <a:ln>
              <a:noFill/>
            </a:ln>
          </p:spPr>
        </p:pic>
        <p:sp>
          <p:nvSpPr>
            <p:cNvPr id="242" name="Google Shape;242;p38"/>
            <p:cNvSpPr txBox="1"/>
            <p:nvPr/>
          </p:nvSpPr>
          <p:spPr>
            <a:xfrm>
              <a:off x="612850" y="4416125"/>
              <a:ext cx="28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Parallel Concurrent Execution</a:t>
              </a:r>
              <a:endParaRPr>
                <a:latin typeface="Ubuntu"/>
                <a:ea typeface="Ubuntu"/>
                <a:cs typeface="Ubuntu"/>
                <a:sym typeface="Ubuntu"/>
              </a:endParaRPr>
            </a:p>
          </p:txBody>
        </p:sp>
      </p:grpSp>
      <p:grpSp>
        <p:nvGrpSpPr>
          <p:cNvPr id="243" name="Google Shape;243;p38"/>
          <p:cNvGrpSpPr/>
          <p:nvPr/>
        </p:nvGrpSpPr>
        <p:grpSpPr>
          <a:xfrm>
            <a:off x="5008875" y="2429400"/>
            <a:ext cx="2891670" cy="2378275"/>
            <a:chOff x="5008875" y="2429400"/>
            <a:chExt cx="2891670" cy="2378275"/>
          </a:xfrm>
        </p:grpSpPr>
        <p:pic>
          <p:nvPicPr>
            <p:cNvPr id="244" name="Google Shape;244;p38"/>
            <p:cNvPicPr preferRelativeResize="0"/>
            <p:nvPr/>
          </p:nvPicPr>
          <p:blipFill>
            <a:blip r:embed="rId6">
              <a:alphaModFix/>
            </a:blip>
            <a:stretch>
              <a:fillRect/>
            </a:stretch>
          </p:blipFill>
          <p:spPr>
            <a:xfrm>
              <a:off x="5008875" y="2429400"/>
              <a:ext cx="2891670" cy="2028300"/>
            </a:xfrm>
            <a:prstGeom prst="rect">
              <a:avLst/>
            </a:prstGeom>
            <a:noFill/>
            <a:ln>
              <a:noFill/>
            </a:ln>
          </p:spPr>
        </p:pic>
        <p:sp>
          <p:nvSpPr>
            <p:cNvPr id="245" name="Google Shape;245;p38"/>
            <p:cNvSpPr txBox="1"/>
            <p:nvPr/>
          </p:nvSpPr>
          <p:spPr>
            <a:xfrm>
              <a:off x="5420600" y="4407475"/>
              <a:ext cx="24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Parallelism</a:t>
              </a:r>
              <a:endParaRPr>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#2 - Matrix Multiplication</a:t>
            </a:r>
            <a:endParaRPr/>
          </a:p>
        </p:txBody>
      </p:sp>
      <p:pic>
        <p:nvPicPr>
          <p:cNvPr id="251" name="Google Shape;251;p39"/>
          <p:cNvPicPr preferRelativeResize="0"/>
          <p:nvPr/>
        </p:nvPicPr>
        <p:blipFill>
          <a:blip r:embed="rId3">
            <a:alphaModFix/>
          </a:blip>
          <a:stretch>
            <a:fillRect/>
          </a:stretch>
        </p:blipFill>
        <p:spPr>
          <a:xfrm>
            <a:off x="5389300" y="374075"/>
            <a:ext cx="3490224" cy="1969075"/>
          </a:xfrm>
          <a:prstGeom prst="rect">
            <a:avLst/>
          </a:prstGeom>
          <a:noFill/>
          <a:ln>
            <a:noFill/>
          </a:ln>
        </p:spPr>
      </p:pic>
      <p:pic>
        <p:nvPicPr>
          <p:cNvPr id="252" name="Google Shape;252;p39"/>
          <p:cNvPicPr preferRelativeResize="0"/>
          <p:nvPr/>
        </p:nvPicPr>
        <p:blipFill>
          <a:blip r:embed="rId4">
            <a:alphaModFix/>
          </a:blip>
          <a:stretch>
            <a:fillRect/>
          </a:stretch>
        </p:blipFill>
        <p:spPr>
          <a:xfrm>
            <a:off x="5434450" y="2251375"/>
            <a:ext cx="2841574" cy="2684299"/>
          </a:xfrm>
          <a:prstGeom prst="rect">
            <a:avLst/>
          </a:prstGeom>
          <a:noFill/>
          <a:ln>
            <a:noFill/>
          </a:ln>
        </p:spPr>
      </p:pic>
      <p:sp>
        <p:nvSpPr>
          <p:cNvPr id="253" name="Google Shape;253;p39"/>
          <p:cNvSpPr txBox="1"/>
          <p:nvPr/>
        </p:nvSpPr>
        <p:spPr>
          <a:xfrm>
            <a:off x="268425" y="900550"/>
            <a:ext cx="5039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Ubuntu"/>
              <a:buChar char="●"/>
            </a:pPr>
            <a:r>
              <a:rPr lang="en">
                <a:latin typeface="Ubuntu"/>
                <a:ea typeface="Ubuntu"/>
                <a:cs typeface="Ubuntu"/>
                <a:sym typeface="Ubuntu"/>
              </a:rPr>
              <a:t>How much time does it take to multiply 100 * 100 matrix on single thread? Try it out!</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How can we achieve parallelism? Any ideas?</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Split Row Multiplication into separate Threads</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Parallelize Row Multiplication and run the program. </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Compare the time required between Single and Multi Thread Execution for 100 * 100 Matrix. What do you see?</a:t>
            </a:r>
            <a:endParaRPr>
              <a:latin typeface="Ubuntu"/>
              <a:ea typeface="Ubuntu"/>
              <a:cs typeface="Ubuntu"/>
              <a:sym typeface="Ubuntu"/>
            </a:endParaRPr>
          </a:p>
        </p:txBody>
      </p:sp>
      <p:sp>
        <p:nvSpPr>
          <p:cNvPr id="254" name="Google Shape;254;p39"/>
          <p:cNvSpPr/>
          <p:nvPr/>
        </p:nvSpPr>
        <p:spPr>
          <a:xfrm>
            <a:off x="5201525" y="3402400"/>
            <a:ext cx="2763900" cy="261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Thread 1</a:t>
            </a:r>
            <a:endParaRPr sz="1200"/>
          </a:p>
        </p:txBody>
      </p:sp>
      <p:sp>
        <p:nvSpPr>
          <p:cNvPr id="255" name="Google Shape;255;p39"/>
          <p:cNvSpPr/>
          <p:nvPr/>
        </p:nvSpPr>
        <p:spPr>
          <a:xfrm>
            <a:off x="5201203" y="3721750"/>
            <a:ext cx="2763900" cy="261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Thread 2</a:t>
            </a:r>
            <a:endParaRPr/>
          </a:p>
        </p:txBody>
      </p:sp>
      <p:sp>
        <p:nvSpPr>
          <p:cNvPr id="256" name="Google Shape;256;p39"/>
          <p:cNvSpPr/>
          <p:nvPr/>
        </p:nvSpPr>
        <p:spPr>
          <a:xfrm>
            <a:off x="5201425" y="4041100"/>
            <a:ext cx="2763900" cy="261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Thread 3</a:t>
            </a:r>
            <a:endParaRPr/>
          </a:p>
        </p:txBody>
      </p:sp>
      <p:sp>
        <p:nvSpPr>
          <p:cNvPr id="257" name="Google Shape;257;p39"/>
          <p:cNvSpPr/>
          <p:nvPr/>
        </p:nvSpPr>
        <p:spPr>
          <a:xfrm>
            <a:off x="5201425" y="4360450"/>
            <a:ext cx="2763900" cy="261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Thread 4</a:t>
            </a:r>
            <a:endParaRPr/>
          </a:p>
        </p:txBody>
      </p:sp>
      <p:sp>
        <p:nvSpPr>
          <p:cNvPr id="258" name="Google Shape;258;p39"/>
          <p:cNvSpPr txBox="1"/>
          <p:nvPr/>
        </p:nvSpPr>
        <p:spPr>
          <a:xfrm>
            <a:off x="3170275" y="3620050"/>
            <a:ext cx="195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Wait for all the threads to complete execution.</a:t>
            </a:r>
            <a:endParaRPr>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animEffect filter="fade" transition="in">
                                      <p:cBhvr>
                                        <p:cTn dur="1000"/>
                                        <p:tgtEl>
                                          <p:spTgt spid="2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animEffect filter="fade" transition="in">
                                      <p:cBhvr>
                                        <p:cTn dur="1000"/>
                                        <p:tgtEl>
                                          <p:spTgt spid="2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animEffect filter="fade" transition="in">
                                      <p:cBhvr>
                                        <p:cTn dur="1000"/>
                                        <p:tgtEl>
                                          <p:spTgt spid="2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3" st="3"/>
                                            </p:txEl>
                                          </p:spTgt>
                                        </p:tgtEl>
                                        <p:attrNameLst>
                                          <p:attrName>style.visibility</p:attrName>
                                        </p:attrNameLst>
                                      </p:cBhvr>
                                      <p:to>
                                        <p:strVal val="visible"/>
                                      </p:to>
                                    </p:set>
                                    <p:animEffect filter="fade" transition="in">
                                      <p:cBhvr>
                                        <p:cTn dur="1000"/>
                                        <p:tgtEl>
                                          <p:spTgt spid="2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4" st="4"/>
                                            </p:txEl>
                                          </p:spTgt>
                                        </p:tgtEl>
                                        <p:attrNameLst>
                                          <p:attrName>style.visibility</p:attrName>
                                        </p:attrNameLst>
                                      </p:cBhvr>
                                      <p:to>
                                        <p:strVal val="visible"/>
                                      </p:to>
                                    </p:set>
                                    <p:animEffect filter="fade" transition="in">
                                      <p:cBhvr>
                                        <p:cTn dur="1000"/>
                                        <p:tgtEl>
                                          <p:spTgt spid="2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#3 - Image Inverter ( Try Execution at Home )</a:t>
            </a:r>
            <a:endParaRPr/>
          </a:p>
        </p:txBody>
      </p:sp>
      <p:pic>
        <p:nvPicPr>
          <p:cNvPr id="264" name="Google Shape;264;p40"/>
          <p:cNvPicPr preferRelativeResize="0"/>
          <p:nvPr/>
        </p:nvPicPr>
        <p:blipFill>
          <a:blip r:embed="rId3">
            <a:alphaModFix/>
          </a:blip>
          <a:stretch>
            <a:fillRect/>
          </a:stretch>
        </p:blipFill>
        <p:spPr>
          <a:xfrm>
            <a:off x="3463" y="876300"/>
            <a:ext cx="1993925" cy="3657600"/>
          </a:xfrm>
          <a:prstGeom prst="rect">
            <a:avLst/>
          </a:prstGeom>
          <a:noFill/>
          <a:ln>
            <a:noFill/>
          </a:ln>
        </p:spPr>
      </p:pic>
      <p:pic>
        <p:nvPicPr>
          <p:cNvPr id="265" name="Google Shape;265;p40"/>
          <p:cNvPicPr preferRelativeResize="0"/>
          <p:nvPr/>
        </p:nvPicPr>
        <p:blipFill>
          <a:blip r:embed="rId4">
            <a:alphaModFix/>
          </a:blip>
          <a:stretch>
            <a:fillRect/>
          </a:stretch>
        </p:blipFill>
        <p:spPr>
          <a:xfrm>
            <a:off x="7146094" y="876300"/>
            <a:ext cx="1993925" cy="3657638"/>
          </a:xfrm>
          <a:prstGeom prst="rect">
            <a:avLst/>
          </a:prstGeom>
          <a:noFill/>
          <a:ln cap="flat" cmpd="sng" w="9525">
            <a:solidFill>
              <a:schemeClr val="lt1"/>
            </a:solidFill>
            <a:prstDash val="solid"/>
            <a:round/>
            <a:headEnd len="sm" w="sm" type="none"/>
            <a:tailEnd len="sm" w="sm" type="none"/>
          </a:ln>
        </p:spPr>
      </p:pic>
      <p:sp>
        <p:nvSpPr>
          <p:cNvPr id="266" name="Google Shape;266;p40"/>
          <p:cNvSpPr txBox="1"/>
          <p:nvPr/>
        </p:nvSpPr>
        <p:spPr>
          <a:xfrm>
            <a:off x="1997400" y="730825"/>
            <a:ext cx="5148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Ubuntu"/>
              <a:buChar char="●"/>
            </a:pPr>
            <a:r>
              <a:rPr lang="en">
                <a:latin typeface="Ubuntu"/>
                <a:ea typeface="Ubuntu"/>
                <a:cs typeface="Ubuntu"/>
                <a:sym typeface="Ubuntu"/>
              </a:rPr>
              <a:t>Image inverter inverts any RGB image.</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Multi-Threaded Logic Supported</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Parallelism is achieved by splitting and processing the image in row-wise manner.</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Number of splits == Number of Threads </a:t>
            </a:r>
            <a:endParaRPr>
              <a:latin typeface="Ubuntu"/>
              <a:ea typeface="Ubuntu"/>
              <a:cs typeface="Ubuntu"/>
              <a:sym typeface="Ubuntu"/>
            </a:endParaRPr>
          </a:p>
        </p:txBody>
      </p:sp>
      <p:graphicFrame>
        <p:nvGraphicFramePr>
          <p:cNvPr id="267" name="Google Shape;267;p40"/>
          <p:cNvGraphicFramePr/>
          <p:nvPr/>
        </p:nvGraphicFramePr>
        <p:xfrm>
          <a:off x="7150075" y="883250"/>
          <a:ext cx="3000000" cy="3000000"/>
        </p:xfrm>
        <a:graphic>
          <a:graphicData uri="http://schemas.openxmlformats.org/drawingml/2006/table">
            <a:tbl>
              <a:tblPr>
                <a:noFill/>
                <a:tableStyleId>{805BFAC8-38A2-4EB5-A7A8-FF8B262B9677}</a:tableStyleId>
              </a:tblPr>
              <a:tblGrid>
                <a:gridCol w="1993925"/>
              </a:tblGrid>
              <a:tr h="914400">
                <a:tc>
                  <a:txBody>
                    <a:bodyPr/>
                    <a:lstStyle/>
                    <a:p>
                      <a:pPr indent="0" lvl="0" marL="0" rtl="0" algn="l">
                        <a:spcBef>
                          <a:spcPts val="0"/>
                        </a:spcBef>
                        <a:spcAft>
                          <a:spcPts val="0"/>
                        </a:spcAft>
                        <a:buNone/>
                      </a:pPr>
                      <a:r>
                        <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914400">
                <a:tc>
                  <a:txBody>
                    <a:bodyPr/>
                    <a:lstStyle/>
                    <a:p>
                      <a:pPr indent="0" lvl="0" marL="0" rtl="0" algn="l">
                        <a:spcBef>
                          <a:spcPts val="0"/>
                        </a:spcBef>
                        <a:spcAft>
                          <a:spcPts val="0"/>
                        </a:spcAft>
                        <a:buNone/>
                      </a:pPr>
                      <a:r>
                        <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914400">
                <a:tc>
                  <a:txBody>
                    <a:bodyPr/>
                    <a:lstStyle/>
                    <a:p>
                      <a:pPr indent="0" lvl="0" marL="0" rtl="0" algn="l">
                        <a:spcBef>
                          <a:spcPts val="0"/>
                        </a:spcBef>
                        <a:spcAft>
                          <a:spcPts val="0"/>
                        </a:spcAft>
                        <a:buNone/>
                      </a:pPr>
                      <a:r>
                        <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914400">
                <a:tc>
                  <a:txBody>
                    <a:bodyPr/>
                    <a:lstStyle/>
                    <a:p>
                      <a:pPr indent="0" lvl="0" marL="0" rtl="0" algn="l">
                        <a:spcBef>
                          <a:spcPts val="0"/>
                        </a:spcBef>
                        <a:spcAft>
                          <a:spcPts val="0"/>
                        </a:spcAft>
                        <a:buNone/>
                      </a:pPr>
                      <a:r>
                        <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268" name="Google Shape;268;p40"/>
          <p:cNvSpPr txBox="1"/>
          <p:nvPr/>
        </p:nvSpPr>
        <p:spPr>
          <a:xfrm>
            <a:off x="1997400" y="1799350"/>
            <a:ext cx="51486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Ubuntu"/>
              <a:buChar char="●"/>
            </a:pPr>
            <a:r>
              <a:rPr lang="en">
                <a:latin typeface="Ubuntu"/>
                <a:ea typeface="Ubuntu"/>
                <a:cs typeface="Ubuntu"/>
                <a:sym typeface="Ubuntu"/>
              </a:rPr>
              <a:t>Images are available in 5 qualities</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ULTRA_LOW</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VERY_LOW</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LOW</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MEDIUM</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HIGH</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Tinker with code by changing Image Quality in FILE_SLUG and numOfThreads and measure the performance. What do you see?</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When is single thread and multi-thread logic suitable for which scenario?</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Tip:- It is best if Number of threads == Number of available processors.</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sz="1200">
                <a:highlight>
                  <a:srgbClr val="EFEFEF"/>
                </a:highlight>
                <a:latin typeface="Roboto"/>
                <a:ea typeface="Roboto"/>
                <a:cs typeface="Roboto"/>
                <a:sym typeface="Roboto"/>
              </a:rPr>
              <a:t> </a:t>
            </a:r>
            <a:r>
              <a:rPr b="1" i="1" lang="en" sz="1200">
                <a:highlight>
                  <a:srgbClr val="EFEFEF"/>
                </a:highlight>
                <a:latin typeface="Roboto"/>
                <a:ea typeface="Roboto"/>
                <a:cs typeface="Roboto"/>
                <a:sym typeface="Roboto"/>
              </a:rPr>
              <a:t>Runtime.getRuntime().availableProcessors()</a:t>
            </a:r>
            <a:endParaRPr>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animEffect filter="fade" transition="in">
                                      <p:cBhvr>
                                        <p:cTn dur="1000"/>
                                        <p:tgtEl>
                                          <p:spTgt spid="2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animEffect filter="fade" transition="in">
                                      <p:cBhvr>
                                        <p:cTn dur="1000"/>
                                        <p:tgtEl>
                                          <p:spTgt spid="2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2" st="2"/>
                                            </p:txEl>
                                          </p:spTgt>
                                        </p:tgtEl>
                                        <p:attrNameLst>
                                          <p:attrName>style.visibility</p:attrName>
                                        </p:attrNameLst>
                                      </p:cBhvr>
                                      <p:to>
                                        <p:strVal val="visible"/>
                                      </p:to>
                                    </p:set>
                                    <p:animEffect filter="fade" transition="in">
                                      <p:cBhvr>
                                        <p:cTn dur="1000"/>
                                        <p:tgtEl>
                                          <p:spTgt spid="2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3" st="3"/>
                                            </p:txEl>
                                          </p:spTgt>
                                        </p:tgtEl>
                                        <p:attrNameLst>
                                          <p:attrName>style.visibility</p:attrName>
                                        </p:attrNameLst>
                                      </p:cBhvr>
                                      <p:to>
                                        <p:strVal val="visible"/>
                                      </p:to>
                                    </p:set>
                                    <p:animEffect filter="fade" transition="in">
                                      <p:cBhvr>
                                        <p:cTn dur="1000"/>
                                        <p:tgtEl>
                                          <p:spTgt spid="2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10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10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10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1000"/>
                                        <p:tgtEl>
                                          <p:spTgt spid="2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1000"/>
                                        <p:tgtEl>
                                          <p:spTgt spid="2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5" st="5"/>
                                            </p:txEl>
                                          </p:spTgt>
                                        </p:tgtEl>
                                        <p:attrNameLst>
                                          <p:attrName>style.visibility</p:attrName>
                                        </p:attrNameLst>
                                      </p:cBhvr>
                                      <p:to>
                                        <p:strVal val="visible"/>
                                      </p:to>
                                    </p:set>
                                    <p:animEffect filter="fade" transition="in">
                                      <p:cBhvr>
                                        <p:cTn dur="1000"/>
                                        <p:tgtEl>
                                          <p:spTgt spid="2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6" st="6"/>
                                            </p:txEl>
                                          </p:spTgt>
                                        </p:tgtEl>
                                        <p:attrNameLst>
                                          <p:attrName>style.visibility</p:attrName>
                                        </p:attrNameLst>
                                      </p:cBhvr>
                                      <p:to>
                                        <p:strVal val="visible"/>
                                      </p:to>
                                    </p:set>
                                    <p:animEffect filter="fade" transition="in">
                                      <p:cBhvr>
                                        <p:cTn dur="1000"/>
                                        <p:tgtEl>
                                          <p:spTgt spid="2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7" st="7"/>
                                            </p:txEl>
                                          </p:spTgt>
                                        </p:tgtEl>
                                        <p:attrNameLst>
                                          <p:attrName>style.visibility</p:attrName>
                                        </p:attrNameLst>
                                      </p:cBhvr>
                                      <p:to>
                                        <p:strVal val="visible"/>
                                      </p:to>
                                    </p:set>
                                    <p:animEffect filter="fade" transition="in">
                                      <p:cBhvr>
                                        <p:cTn dur="1000"/>
                                        <p:tgtEl>
                                          <p:spTgt spid="2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8" st="8"/>
                                            </p:txEl>
                                          </p:spTgt>
                                        </p:tgtEl>
                                        <p:attrNameLst>
                                          <p:attrName>style.visibility</p:attrName>
                                        </p:attrNameLst>
                                      </p:cBhvr>
                                      <p:to>
                                        <p:strVal val="visible"/>
                                      </p:to>
                                    </p:set>
                                    <p:animEffect filter="fade" transition="in">
                                      <p:cBhvr>
                                        <p:cTn dur="1000"/>
                                        <p:tgtEl>
                                          <p:spTgt spid="26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9" st="9"/>
                                            </p:txEl>
                                          </p:spTgt>
                                        </p:tgtEl>
                                        <p:attrNameLst>
                                          <p:attrName>style.visibility</p:attrName>
                                        </p:attrNameLst>
                                      </p:cBhvr>
                                      <p:to>
                                        <p:strVal val="visible"/>
                                      </p:to>
                                    </p:set>
                                    <p:animEffect filter="fade" transition="in">
                                      <p:cBhvr>
                                        <p:cTn dur="1000"/>
                                        <p:tgtEl>
                                          <p:spTgt spid="26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idx="1" type="body"/>
          </p:nvPr>
        </p:nvSpPr>
        <p:spPr>
          <a:xfrm>
            <a:off x="311700" y="9238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Thank you for joining in today. </a:t>
            </a:r>
            <a:endParaRPr sz="1400"/>
          </a:p>
          <a:p>
            <a:pPr indent="0" lvl="0" marL="0" rtl="0" algn="l">
              <a:spcBef>
                <a:spcPts val="1600"/>
              </a:spcBef>
              <a:spcAft>
                <a:spcPts val="1600"/>
              </a:spcAft>
              <a:buNone/>
            </a:pPr>
            <a:r>
              <a:rPr lang="en" sz="1400"/>
              <a:t>We’d love to hear your thoughts and feedback - </a:t>
            </a:r>
            <a:r>
              <a:rPr lang="en" sz="1400" u="sng">
                <a:solidFill>
                  <a:schemeClr val="hlink"/>
                </a:solidFill>
                <a:hlinkClick r:id="rId3"/>
              </a:rPr>
              <a:t>Feedback for CORE-JAVA-1 Session</a:t>
            </a:r>
            <a:endParaRPr sz="1400" u="sng">
              <a:solidFill>
                <a:srgbClr val="388E3C"/>
              </a:solidFill>
            </a:endParaRPr>
          </a:p>
        </p:txBody>
      </p:sp>
      <p:sp>
        <p:nvSpPr>
          <p:cNvPr id="274" name="Google Shape;274;p41"/>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100" u="sng">
                <a:solidFill>
                  <a:schemeClr val="hlink"/>
                </a:solidFill>
                <a:latin typeface="Arial"/>
                <a:ea typeface="Arial"/>
                <a:cs typeface="Arial"/>
                <a:sym typeface="Arial"/>
                <a:hlinkClick r:id="rId3"/>
              </a:rPr>
              <a:t>Finally Getting the Most out of the Java Thread Pool – Stackify</a:t>
            </a:r>
            <a:endParaRPr sz="1400"/>
          </a:p>
          <a:p>
            <a:pPr indent="-317500" lvl="0" marL="457200" rtl="0" algn="l">
              <a:lnSpc>
                <a:spcPct val="115000"/>
              </a:lnSpc>
              <a:spcBef>
                <a:spcPts val="0"/>
              </a:spcBef>
              <a:spcAft>
                <a:spcPts val="0"/>
              </a:spcAft>
              <a:buSzPts val="1400"/>
              <a:buChar char="●"/>
            </a:pPr>
            <a:r>
              <a:rPr lang="en" sz="1100" u="sng">
                <a:solidFill>
                  <a:schemeClr val="hlink"/>
                </a:solidFill>
                <a:latin typeface="Arial"/>
                <a:ea typeface="Arial"/>
                <a:cs typeface="Arial"/>
                <a:sym typeface="Arial"/>
                <a:hlinkClick r:id="rId4"/>
              </a:rPr>
              <a:t>Threads vs. Processes: A Look At How They Work Within Your Program (backblaze.com)</a:t>
            </a:r>
            <a:endParaRPr sz="1400"/>
          </a:p>
          <a:p>
            <a:pPr indent="-317500" lvl="0" marL="457200" rtl="0" algn="l">
              <a:lnSpc>
                <a:spcPct val="115000"/>
              </a:lnSpc>
              <a:spcBef>
                <a:spcPts val="0"/>
              </a:spcBef>
              <a:spcAft>
                <a:spcPts val="0"/>
              </a:spcAft>
              <a:buSzPts val="1400"/>
              <a:buChar char="●"/>
            </a:pPr>
            <a:r>
              <a:rPr lang="en" sz="1100" u="sng">
                <a:solidFill>
                  <a:schemeClr val="hlink"/>
                </a:solidFill>
                <a:latin typeface="Arial"/>
                <a:ea typeface="Arial"/>
                <a:cs typeface="Arial"/>
                <a:sym typeface="Arial"/>
                <a:hlinkClick r:id="rId5"/>
              </a:rPr>
              <a:t>What Is a Thread? (iitk.ac.in)</a:t>
            </a:r>
            <a:endParaRPr sz="1400"/>
          </a:p>
        </p:txBody>
      </p:sp>
      <p:sp>
        <p:nvSpPr>
          <p:cNvPr id="280" name="Google Shape;280;p42"/>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Reading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100" u="sng">
                <a:solidFill>
                  <a:schemeClr val="hlink"/>
                </a:solidFill>
                <a:latin typeface="Arial"/>
                <a:ea typeface="Arial"/>
                <a:cs typeface="Arial"/>
                <a:sym typeface="Arial"/>
                <a:hlinkClick r:id="rId3"/>
              </a:rPr>
              <a:t>Multithreading in Java - Important Facts That You Should Know - DataFlair (data-flair.training)</a:t>
            </a:r>
            <a:endParaRPr sz="1400"/>
          </a:p>
          <a:p>
            <a:pPr indent="-317500" lvl="0" marL="457200" rtl="0" algn="l">
              <a:lnSpc>
                <a:spcPct val="115000"/>
              </a:lnSpc>
              <a:spcBef>
                <a:spcPts val="0"/>
              </a:spcBef>
              <a:spcAft>
                <a:spcPts val="0"/>
              </a:spcAft>
              <a:buSzPts val="1400"/>
              <a:buChar char="●"/>
            </a:pPr>
            <a:r>
              <a:rPr lang="en" sz="1100" u="sng">
                <a:solidFill>
                  <a:schemeClr val="hlink"/>
                </a:solidFill>
                <a:latin typeface="Arial"/>
                <a:ea typeface="Arial"/>
                <a:cs typeface="Arial"/>
                <a:sym typeface="Arial"/>
                <a:hlinkClick r:id="rId4"/>
              </a:rPr>
              <a:t>How web browsers use Processes and Threads | by Jeewantha Lahiru | Level Up Coding (gitconnected.com)</a:t>
            </a:r>
            <a:endParaRPr sz="1400"/>
          </a:p>
          <a:p>
            <a:pPr indent="-317500" lvl="0" marL="457200" rtl="0" algn="l">
              <a:lnSpc>
                <a:spcPct val="115000"/>
              </a:lnSpc>
              <a:spcBef>
                <a:spcPts val="0"/>
              </a:spcBef>
              <a:spcAft>
                <a:spcPts val="0"/>
              </a:spcAft>
              <a:buSzPts val="1400"/>
              <a:buChar char="●"/>
            </a:pPr>
            <a:r>
              <a:rPr lang="en" sz="1100" u="sng">
                <a:solidFill>
                  <a:schemeClr val="hlink"/>
                </a:solidFill>
                <a:latin typeface="Arial"/>
                <a:ea typeface="Arial"/>
                <a:cs typeface="Arial"/>
                <a:sym typeface="Arial"/>
                <a:hlinkClick r:id="rId5"/>
              </a:rPr>
              <a:t>Creating Thread In Java - Multithreading Tutorial | JavaProgramTo.com</a:t>
            </a:r>
            <a:endParaRPr sz="1400"/>
          </a:p>
          <a:p>
            <a:pPr indent="-317500" lvl="0" marL="457200" rtl="0" algn="l">
              <a:lnSpc>
                <a:spcPct val="115000"/>
              </a:lnSpc>
              <a:spcBef>
                <a:spcPts val="0"/>
              </a:spcBef>
              <a:spcAft>
                <a:spcPts val="0"/>
              </a:spcAft>
              <a:buSzPts val="1400"/>
              <a:buChar char="●"/>
            </a:pPr>
            <a:r>
              <a:rPr lang="en" sz="1100" u="sng">
                <a:solidFill>
                  <a:schemeClr val="hlink"/>
                </a:solidFill>
                <a:latin typeface="Arial"/>
                <a:ea typeface="Arial"/>
                <a:cs typeface="Arial"/>
                <a:sym typeface="Arial"/>
                <a:hlinkClick r:id="rId6"/>
              </a:rPr>
              <a:t>Matrix Multiplication with Java Threads - Optimized Code (Parallel) | JavaProgramTo.com</a:t>
            </a:r>
            <a:endParaRPr sz="1400"/>
          </a:p>
          <a:p>
            <a:pPr indent="-317500" lvl="0" marL="457200" rtl="0" algn="l">
              <a:lnSpc>
                <a:spcPct val="115000"/>
              </a:lnSpc>
              <a:spcBef>
                <a:spcPts val="0"/>
              </a:spcBef>
              <a:spcAft>
                <a:spcPts val="0"/>
              </a:spcAft>
              <a:buSzPts val="1400"/>
              <a:buChar char="●"/>
            </a:pPr>
            <a:r>
              <a:rPr lang="en" sz="1100" u="sng">
                <a:solidFill>
                  <a:schemeClr val="hlink"/>
                </a:solidFill>
                <a:latin typeface="Arial"/>
                <a:ea typeface="Arial"/>
                <a:cs typeface="Arial"/>
                <a:sym typeface="Arial"/>
                <a:hlinkClick r:id="rId7"/>
              </a:rPr>
              <a:t>Concurrency vs. Parallelism (jenkov.com)</a:t>
            </a:r>
            <a:endParaRPr sz="1400"/>
          </a:p>
        </p:txBody>
      </p:sp>
      <p:sp>
        <p:nvSpPr>
          <p:cNvPr id="286" name="Google Shape;286;p43"/>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290" name="Shape 290"/>
        <p:cNvGrpSpPr/>
        <p:nvPr/>
      </p:nvGrpSpPr>
      <p:grpSpPr>
        <a:xfrm>
          <a:off x="0" y="0"/>
          <a:ext cx="0" cy="0"/>
          <a:chOff x="0" y="0"/>
          <a:chExt cx="0" cy="0"/>
        </a:xfrm>
      </p:grpSpPr>
      <p:sp>
        <p:nvSpPr>
          <p:cNvPr id="291" name="Google Shape;291;p44"/>
          <p:cNvSpPr txBox="1"/>
          <p:nvPr>
            <p:ph type="title"/>
          </p:nvPr>
        </p:nvSpPr>
        <p:spPr>
          <a:xfrm>
            <a:off x="3235200" y="2150850"/>
            <a:ext cx="2673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sz="3600"/>
          </a:p>
        </p:txBody>
      </p:sp>
      <p:pic>
        <p:nvPicPr>
          <p:cNvPr id="292" name="Google Shape;292;p44"/>
          <p:cNvPicPr preferRelativeResize="0"/>
          <p:nvPr/>
        </p:nvPicPr>
        <p:blipFill>
          <a:blip r:embed="rId3">
            <a:alphaModFix amt="52000"/>
          </a:blip>
          <a:stretch>
            <a:fillRect/>
          </a:stretch>
        </p:blipFill>
        <p:spPr>
          <a:xfrm>
            <a:off x="7741975" y="3991225"/>
            <a:ext cx="840850" cy="912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ctrTitle"/>
          </p:nvPr>
        </p:nvSpPr>
        <p:spPr>
          <a:xfrm>
            <a:off x="97850" y="1470000"/>
            <a:ext cx="9100800" cy="111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Crio Sprint: CORE-JAVA-1</a:t>
            </a:r>
            <a:endParaRPr b="1" sz="4800"/>
          </a:p>
        </p:txBody>
      </p:sp>
      <p:sp>
        <p:nvSpPr>
          <p:cNvPr id="151" name="Google Shape;151;p29"/>
          <p:cNvSpPr/>
          <p:nvPr/>
        </p:nvSpPr>
        <p:spPr>
          <a:xfrm>
            <a:off x="191850" y="2658925"/>
            <a:ext cx="4260300" cy="1783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dk1"/>
                </a:solidFill>
                <a:latin typeface="Ubuntu"/>
                <a:ea typeface="Ubuntu"/>
                <a:cs typeface="Ubuntu"/>
                <a:sym typeface="Ubuntu"/>
              </a:rPr>
              <a:t>Session 7</a:t>
            </a:r>
            <a:endParaRPr b="1" sz="36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t/>
            </a:r>
            <a:endParaRPr b="1" sz="1800">
              <a:solidFill>
                <a:srgbClr val="EFEFEF"/>
              </a:solidFill>
              <a:latin typeface="Ubuntu"/>
              <a:ea typeface="Ubuntu"/>
              <a:cs typeface="Ubuntu"/>
              <a:sym typeface="Ubuntu"/>
            </a:endParaRPr>
          </a:p>
        </p:txBody>
      </p:sp>
      <p:pic>
        <p:nvPicPr>
          <p:cNvPr id="152" name="Google Shape;152;p29"/>
          <p:cNvPicPr preferRelativeResize="0"/>
          <p:nvPr/>
        </p:nvPicPr>
        <p:blipFill>
          <a:blip r:embed="rId3">
            <a:alphaModFix amt="52000"/>
          </a:blip>
          <a:stretch>
            <a:fillRect/>
          </a:stretch>
        </p:blipFill>
        <p:spPr>
          <a:xfrm>
            <a:off x="7741975" y="3991225"/>
            <a:ext cx="840850" cy="912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Session Agenda</a:t>
            </a:r>
            <a:endParaRPr/>
          </a:p>
        </p:txBody>
      </p:sp>
      <p:sp>
        <p:nvSpPr>
          <p:cNvPr id="158" name="Google Shape;158;p30"/>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434343"/>
              </a:buClr>
              <a:buSzPts val="1400"/>
              <a:buFont typeface="Ubuntu"/>
              <a:buChar char="●"/>
            </a:pPr>
            <a:r>
              <a:rPr lang="en" sz="1400">
                <a:solidFill>
                  <a:srgbClr val="434343"/>
                </a:solidFill>
              </a:rPr>
              <a:t>QMoney Module 7 Debrief</a:t>
            </a:r>
            <a:endParaRPr sz="1400">
              <a:solidFill>
                <a:srgbClr val="434343"/>
              </a:solidFill>
            </a:endParaRPr>
          </a:p>
          <a:p>
            <a:pPr indent="-317500" lvl="0" marL="457200" rtl="0" algn="l">
              <a:lnSpc>
                <a:spcPct val="150000"/>
              </a:lnSpc>
              <a:spcBef>
                <a:spcPts val="0"/>
              </a:spcBef>
              <a:spcAft>
                <a:spcPts val="0"/>
              </a:spcAft>
              <a:buClr>
                <a:srgbClr val="434343"/>
              </a:buClr>
              <a:buSzPts val="1400"/>
              <a:buFont typeface="Ubuntu"/>
              <a:buChar char="●"/>
            </a:pPr>
            <a:r>
              <a:rPr lang="en" sz="1400">
                <a:solidFill>
                  <a:srgbClr val="434343"/>
                </a:solidFill>
              </a:rPr>
              <a:t>MultiThreading - Thread LifeCycle</a:t>
            </a:r>
            <a:endParaRPr sz="1400">
              <a:solidFill>
                <a:srgbClr val="434343"/>
              </a:solidFill>
            </a:endParaRPr>
          </a:p>
          <a:p>
            <a:pPr indent="0" lvl="0" marL="0" rtl="0" algn="l">
              <a:lnSpc>
                <a:spcPct val="115000"/>
              </a:lnSpc>
              <a:spcBef>
                <a:spcPts val="1600"/>
              </a:spcBef>
              <a:spcAft>
                <a:spcPts val="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What did we accomplish?</a:t>
            </a:r>
            <a:endParaRPr sz="1400"/>
          </a:p>
          <a:p>
            <a:pPr indent="-317500" lvl="1" marL="914400" marR="101600" rtl="0" algn="l">
              <a:lnSpc>
                <a:spcPct val="150000"/>
              </a:lnSpc>
              <a:spcBef>
                <a:spcPts val="0"/>
              </a:spcBef>
              <a:spcAft>
                <a:spcPts val="0"/>
              </a:spcAft>
              <a:buClr>
                <a:schemeClr val="lt1"/>
              </a:buClr>
              <a:buSzPts val="1400"/>
              <a:buChar char="○"/>
            </a:pPr>
            <a:r>
              <a:rPr lang="en">
                <a:solidFill>
                  <a:schemeClr val="lt1"/>
                </a:solidFill>
              </a:rPr>
              <a:t>Add meaningful Error instead of showing stack trace to Portfolio Managers.</a:t>
            </a:r>
            <a:endParaRPr>
              <a:solidFill>
                <a:schemeClr val="lt1"/>
              </a:solidFill>
            </a:endParaRPr>
          </a:p>
          <a:p>
            <a:pPr indent="-317500" lvl="0" marL="457200" rtl="0" algn="l">
              <a:lnSpc>
                <a:spcPct val="150000"/>
              </a:lnSpc>
              <a:spcBef>
                <a:spcPts val="0"/>
              </a:spcBef>
              <a:spcAft>
                <a:spcPts val="0"/>
              </a:spcAft>
              <a:buSzPts val="1400"/>
              <a:buChar char="●"/>
            </a:pPr>
            <a:r>
              <a:rPr lang="en" sz="1400"/>
              <a:t>What Concepts did we learn?</a:t>
            </a:r>
            <a:endParaRPr sz="1400"/>
          </a:p>
          <a:p>
            <a:pPr indent="-317500" lvl="1" marL="914400" rtl="0" algn="l">
              <a:lnSpc>
                <a:spcPct val="150000"/>
              </a:lnSpc>
              <a:spcBef>
                <a:spcPts val="0"/>
              </a:spcBef>
              <a:spcAft>
                <a:spcPts val="0"/>
              </a:spcAft>
              <a:buSzPts val="1400"/>
              <a:buChar char="○"/>
            </a:pPr>
            <a:r>
              <a:rPr lang="en"/>
              <a:t>Exception Handling</a:t>
            </a:r>
            <a:endParaRPr/>
          </a:p>
        </p:txBody>
      </p:sp>
      <p:sp>
        <p:nvSpPr>
          <p:cNvPr id="164" name="Google Shape;164;p31"/>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QMoney Module 7 - Handle User Issues - Debrief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 #1 - Avenue Supermarts</a:t>
            </a:r>
            <a:endParaRPr/>
          </a:p>
        </p:txBody>
      </p:sp>
      <p:grpSp>
        <p:nvGrpSpPr>
          <p:cNvPr id="170" name="Google Shape;170;p32"/>
          <p:cNvGrpSpPr/>
          <p:nvPr/>
        </p:nvGrpSpPr>
        <p:grpSpPr>
          <a:xfrm>
            <a:off x="252425" y="1361200"/>
            <a:ext cx="3801225" cy="738725"/>
            <a:chOff x="519550" y="1065075"/>
            <a:chExt cx="3801225" cy="738725"/>
          </a:xfrm>
        </p:grpSpPr>
        <p:grpSp>
          <p:nvGrpSpPr>
            <p:cNvPr id="171" name="Google Shape;171;p32"/>
            <p:cNvGrpSpPr/>
            <p:nvPr/>
          </p:nvGrpSpPr>
          <p:grpSpPr>
            <a:xfrm>
              <a:off x="519550" y="1065075"/>
              <a:ext cx="3515575" cy="738725"/>
              <a:chOff x="519550" y="1065075"/>
              <a:chExt cx="3515575" cy="738725"/>
            </a:xfrm>
          </p:grpSpPr>
          <p:grpSp>
            <p:nvGrpSpPr>
              <p:cNvPr id="172" name="Google Shape;172;p32"/>
              <p:cNvGrpSpPr/>
              <p:nvPr/>
            </p:nvGrpSpPr>
            <p:grpSpPr>
              <a:xfrm>
                <a:off x="519550" y="1065075"/>
                <a:ext cx="3515575" cy="675400"/>
                <a:chOff x="519550" y="1065075"/>
                <a:chExt cx="3515575" cy="675400"/>
              </a:xfrm>
            </p:grpSpPr>
            <p:pic>
              <p:nvPicPr>
                <p:cNvPr id="173" name="Google Shape;173;p32"/>
                <p:cNvPicPr preferRelativeResize="0"/>
                <p:nvPr/>
              </p:nvPicPr>
              <p:blipFill rotWithShape="1">
                <a:blip r:embed="rId3">
                  <a:alphaModFix/>
                </a:blip>
                <a:srcRect b="46941" l="8140" r="17449" t="28352"/>
                <a:stretch/>
              </p:blipFill>
              <p:spPr>
                <a:xfrm>
                  <a:off x="519550" y="1065075"/>
                  <a:ext cx="3515575" cy="675400"/>
                </a:xfrm>
                <a:prstGeom prst="rect">
                  <a:avLst/>
                </a:prstGeom>
                <a:noFill/>
                <a:ln>
                  <a:noFill/>
                </a:ln>
              </p:spPr>
            </p:pic>
            <p:sp>
              <p:nvSpPr>
                <p:cNvPr id="174" name="Google Shape;174;p32"/>
                <p:cNvSpPr txBox="1"/>
                <p:nvPr/>
              </p:nvSpPr>
              <p:spPr>
                <a:xfrm>
                  <a:off x="2398575" y="1194950"/>
                  <a:ext cx="100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Ubuntu"/>
                      <a:ea typeface="Ubuntu"/>
                      <a:cs typeface="Ubuntu"/>
                      <a:sym typeface="Ubuntu"/>
                    </a:rPr>
                    <a:t>Cash Counter</a:t>
                  </a:r>
                  <a:endParaRPr sz="900">
                    <a:latin typeface="Ubuntu"/>
                    <a:ea typeface="Ubuntu"/>
                    <a:cs typeface="Ubuntu"/>
                    <a:sym typeface="Ubuntu"/>
                  </a:endParaRPr>
                </a:p>
              </p:txBody>
            </p:sp>
          </p:grpSp>
          <p:sp>
            <p:nvSpPr>
              <p:cNvPr id="175" name="Google Shape;175;p32"/>
              <p:cNvSpPr txBox="1"/>
              <p:nvPr/>
            </p:nvSpPr>
            <p:spPr>
              <a:xfrm>
                <a:off x="632125" y="1480700"/>
                <a:ext cx="129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Ubuntu"/>
                    <a:ea typeface="Ubuntu"/>
                    <a:cs typeface="Ubuntu"/>
                    <a:sym typeface="Ubuntu"/>
                  </a:rPr>
                  <a:t>Waiting Customers</a:t>
                </a:r>
                <a:endParaRPr sz="900">
                  <a:latin typeface="Ubuntu"/>
                  <a:ea typeface="Ubuntu"/>
                  <a:cs typeface="Ubuntu"/>
                  <a:sym typeface="Ubuntu"/>
                </a:endParaRPr>
              </a:p>
            </p:txBody>
          </p:sp>
        </p:grpSp>
        <p:sp>
          <p:nvSpPr>
            <p:cNvPr id="176" name="Google Shape;176;p32"/>
            <p:cNvSpPr txBox="1"/>
            <p:nvPr/>
          </p:nvSpPr>
          <p:spPr>
            <a:xfrm>
              <a:off x="3073975" y="1480700"/>
              <a:ext cx="124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Ubuntu"/>
                  <a:ea typeface="Ubuntu"/>
                  <a:cs typeface="Ubuntu"/>
                  <a:sym typeface="Ubuntu"/>
                </a:rPr>
                <a:t>Customers Leave</a:t>
              </a:r>
              <a:endParaRPr sz="900">
                <a:latin typeface="Ubuntu"/>
                <a:ea typeface="Ubuntu"/>
                <a:cs typeface="Ubuntu"/>
                <a:sym typeface="Ubuntu"/>
              </a:endParaRPr>
            </a:p>
          </p:txBody>
        </p:sp>
      </p:grpSp>
      <p:sp>
        <p:nvSpPr>
          <p:cNvPr id="177" name="Google Shape;177;p32"/>
          <p:cNvSpPr txBox="1"/>
          <p:nvPr/>
        </p:nvSpPr>
        <p:spPr>
          <a:xfrm>
            <a:off x="406975" y="2384725"/>
            <a:ext cx="316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Very Long Queue</a:t>
            </a:r>
            <a:endParaRPr>
              <a:latin typeface="Ubuntu"/>
              <a:ea typeface="Ubuntu"/>
              <a:cs typeface="Ubuntu"/>
              <a:sym typeface="Ubuntu"/>
            </a:endParaRPr>
          </a:p>
          <a:p>
            <a:pPr indent="0" lvl="0" marL="0" rtl="0" algn="l">
              <a:spcBef>
                <a:spcPts val="0"/>
              </a:spcBef>
              <a:spcAft>
                <a:spcPts val="0"/>
              </a:spcAft>
              <a:buNone/>
            </a:pPr>
            <a:r>
              <a:rPr lang="en">
                <a:latin typeface="Ubuntu"/>
                <a:ea typeface="Ubuntu"/>
                <a:cs typeface="Ubuntu"/>
                <a:sym typeface="Ubuntu"/>
              </a:rPr>
              <a:t>Estimated Waiting Time: 1hour</a:t>
            </a:r>
            <a:endParaRPr>
              <a:latin typeface="Ubuntu"/>
              <a:ea typeface="Ubuntu"/>
              <a:cs typeface="Ubuntu"/>
              <a:sym typeface="Ubuntu"/>
            </a:endParaRPr>
          </a:p>
          <a:p>
            <a:pPr indent="0" lvl="0" marL="0" rtl="0" algn="l">
              <a:spcBef>
                <a:spcPts val="0"/>
              </a:spcBef>
              <a:spcAft>
                <a:spcPts val="0"/>
              </a:spcAft>
              <a:buNone/>
            </a:pPr>
            <a:r>
              <a:rPr lang="en">
                <a:latin typeface="Ubuntu"/>
                <a:ea typeface="Ubuntu"/>
                <a:cs typeface="Ubuntu"/>
                <a:sym typeface="Ubuntu"/>
              </a:rPr>
              <a:t>Me standing in the queue :|</a:t>
            </a:r>
            <a:endParaRPr>
              <a:latin typeface="Ubuntu"/>
              <a:ea typeface="Ubuntu"/>
              <a:cs typeface="Ubuntu"/>
              <a:sym typeface="Ubuntu"/>
            </a:endParaRPr>
          </a:p>
        </p:txBody>
      </p:sp>
      <p:pic>
        <p:nvPicPr>
          <p:cNvPr id="178" name="Google Shape;178;p32"/>
          <p:cNvPicPr preferRelativeResize="0"/>
          <p:nvPr/>
        </p:nvPicPr>
        <p:blipFill>
          <a:blip r:embed="rId4">
            <a:alphaModFix/>
          </a:blip>
          <a:stretch>
            <a:fillRect/>
          </a:stretch>
        </p:blipFill>
        <p:spPr>
          <a:xfrm>
            <a:off x="558475" y="3178750"/>
            <a:ext cx="2857500" cy="1609725"/>
          </a:xfrm>
          <a:prstGeom prst="rect">
            <a:avLst/>
          </a:prstGeom>
          <a:noFill/>
          <a:ln>
            <a:noFill/>
          </a:ln>
        </p:spPr>
      </p:pic>
      <p:pic>
        <p:nvPicPr>
          <p:cNvPr id="179" name="Google Shape;179;p32"/>
          <p:cNvPicPr preferRelativeResize="0"/>
          <p:nvPr/>
        </p:nvPicPr>
        <p:blipFill rotWithShape="1">
          <a:blip r:embed="rId5">
            <a:alphaModFix/>
          </a:blip>
          <a:srcRect b="13720" l="4867" r="17129" t="13414"/>
          <a:stretch/>
        </p:blipFill>
        <p:spPr>
          <a:xfrm>
            <a:off x="5004925" y="666750"/>
            <a:ext cx="3524250" cy="1905000"/>
          </a:xfrm>
          <a:prstGeom prst="rect">
            <a:avLst/>
          </a:prstGeom>
          <a:noFill/>
          <a:ln>
            <a:noFill/>
          </a:ln>
        </p:spPr>
      </p:pic>
      <p:sp>
        <p:nvSpPr>
          <p:cNvPr id="180" name="Google Shape;180;p32"/>
          <p:cNvSpPr txBox="1"/>
          <p:nvPr/>
        </p:nvSpPr>
        <p:spPr>
          <a:xfrm>
            <a:off x="5186800" y="2571750"/>
            <a:ext cx="316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Estimated Waiting Time: 5 min</a:t>
            </a:r>
            <a:endParaRPr>
              <a:latin typeface="Ubuntu"/>
              <a:ea typeface="Ubuntu"/>
              <a:cs typeface="Ubuntu"/>
              <a:sym typeface="Ubuntu"/>
            </a:endParaRPr>
          </a:p>
          <a:p>
            <a:pPr indent="0" lvl="0" marL="0" rtl="0" algn="l">
              <a:spcBef>
                <a:spcPts val="0"/>
              </a:spcBef>
              <a:spcAft>
                <a:spcPts val="0"/>
              </a:spcAft>
              <a:buNone/>
            </a:pPr>
            <a:r>
              <a:rPr lang="en">
                <a:latin typeface="Ubuntu"/>
                <a:ea typeface="Ubuntu"/>
                <a:cs typeface="Ubuntu"/>
                <a:sym typeface="Ubuntu"/>
              </a:rPr>
              <a:t>Me standing in the queue : )</a:t>
            </a:r>
            <a:endParaRPr>
              <a:latin typeface="Ubuntu"/>
              <a:ea typeface="Ubuntu"/>
              <a:cs typeface="Ubuntu"/>
              <a:sym typeface="Ubuntu"/>
            </a:endParaRPr>
          </a:p>
        </p:txBody>
      </p:sp>
      <p:pic>
        <p:nvPicPr>
          <p:cNvPr id="181" name="Google Shape;181;p32"/>
          <p:cNvPicPr preferRelativeResize="0"/>
          <p:nvPr/>
        </p:nvPicPr>
        <p:blipFill>
          <a:blip r:embed="rId6">
            <a:alphaModFix/>
          </a:blip>
          <a:stretch>
            <a:fillRect/>
          </a:stretch>
        </p:blipFill>
        <p:spPr>
          <a:xfrm>
            <a:off x="5998843" y="3139914"/>
            <a:ext cx="1594281" cy="169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animEffect filter="fade" transition="in">
                                      <p:cBhvr>
                                        <p:cTn dur="1000"/>
                                        <p:tgtEl>
                                          <p:spTgt spid="1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animEffect filter="fade" transition="in">
                                      <p:cBhvr>
                                        <p:cTn dur="1000"/>
                                        <p:tgtEl>
                                          <p:spTgt spid="1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animEffect filter="fade" transition="in">
                                      <p:cBhvr>
                                        <p:cTn dur="1000"/>
                                        <p:tgtEl>
                                          <p:spTgt spid="1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Effect filter="fade" transition="in">
                                      <p:cBhvr>
                                        <p:cTn dur="1000"/>
                                        <p:tgtEl>
                                          <p:spTgt spid="1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Effect filter="fade" transition="in">
                                      <p:cBhvr>
                                        <p:cTn dur="1000"/>
                                        <p:tgtEl>
                                          <p:spTgt spid="1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&amp; Threads</a:t>
            </a:r>
            <a:endParaRPr/>
          </a:p>
        </p:txBody>
      </p:sp>
      <p:pic>
        <p:nvPicPr>
          <p:cNvPr id="187" name="Google Shape;187;p33"/>
          <p:cNvPicPr preferRelativeResize="0"/>
          <p:nvPr/>
        </p:nvPicPr>
        <p:blipFill>
          <a:blip r:embed="rId3">
            <a:alphaModFix/>
          </a:blip>
          <a:stretch>
            <a:fillRect/>
          </a:stretch>
        </p:blipFill>
        <p:spPr>
          <a:xfrm>
            <a:off x="168800" y="1266100"/>
            <a:ext cx="6546451" cy="2449950"/>
          </a:xfrm>
          <a:prstGeom prst="rect">
            <a:avLst/>
          </a:prstGeom>
          <a:noFill/>
          <a:ln>
            <a:noFill/>
          </a:ln>
        </p:spPr>
      </p:pic>
      <p:pic>
        <p:nvPicPr>
          <p:cNvPr id="188" name="Google Shape;188;p33"/>
          <p:cNvPicPr preferRelativeResize="0"/>
          <p:nvPr/>
        </p:nvPicPr>
        <p:blipFill rotWithShape="1">
          <a:blip r:embed="rId4">
            <a:alphaModFix/>
          </a:blip>
          <a:srcRect b="0" l="0" r="16065" t="0"/>
          <a:stretch/>
        </p:blipFill>
        <p:spPr>
          <a:xfrm>
            <a:off x="6656982" y="238125"/>
            <a:ext cx="2166625" cy="1771650"/>
          </a:xfrm>
          <a:prstGeom prst="rect">
            <a:avLst/>
          </a:prstGeom>
          <a:noFill/>
          <a:ln>
            <a:noFill/>
          </a:ln>
        </p:spPr>
      </p:pic>
      <p:sp>
        <p:nvSpPr>
          <p:cNvPr id="189" name="Google Shape;189;p33"/>
          <p:cNvSpPr txBox="1"/>
          <p:nvPr/>
        </p:nvSpPr>
        <p:spPr>
          <a:xfrm>
            <a:off x="450275" y="865900"/>
            <a:ext cx="59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What happens when you run any executable program?</a:t>
            </a:r>
            <a:endParaRPr>
              <a:latin typeface="Ubuntu"/>
              <a:ea typeface="Ubuntu"/>
              <a:cs typeface="Ubuntu"/>
              <a:sym typeface="Ubuntu"/>
            </a:endParaRPr>
          </a:p>
        </p:txBody>
      </p:sp>
      <p:grpSp>
        <p:nvGrpSpPr>
          <p:cNvPr id="190" name="Google Shape;190;p33"/>
          <p:cNvGrpSpPr/>
          <p:nvPr/>
        </p:nvGrpSpPr>
        <p:grpSpPr>
          <a:xfrm>
            <a:off x="4961650" y="2214750"/>
            <a:ext cx="3861949" cy="2449950"/>
            <a:chOff x="4961650" y="2214750"/>
            <a:chExt cx="3861949" cy="2449950"/>
          </a:xfrm>
        </p:grpSpPr>
        <p:pic>
          <p:nvPicPr>
            <p:cNvPr id="191" name="Google Shape;191;p33"/>
            <p:cNvPicPr preferRelativeResize="0"/>
            <p:nvPr/>
          </p:nvPicPr>
          <p:blipFill rotWithShape="1">
            <a:blip r:embed="rId5">
              <a:alphaModFix/>
            </a:blip>
            <a:srcRect b="0" l="8516" r="8316" t="16275"/>
            <a:stretch/>
          </p:blipFill>
          <p:spPr>
            <a:xfrm>
              <a:off x="6876629" y="2214750"/>
              <a:ext cx="1946970" cy="2449950"/>
            </a:xfrm>
            <a:prstGeom prst="rect">
              <a:avLst/>
            </a:prstGeom>
            <a:noFill/>
            <a:ln>
              <a:noFill/>
            </a:ln>
          </p:spPr>
        </p:pic>
        <p:sp>
          <p:nvSpPr>
            <p:cNvPr id="192" name="Google Shape;192;p33"/>
            <p:cNvSpPr txBox="1"/>
            <p:nvPr/>
          </p:nvSpPr>
          <p:spPr>
            <a:xfrm>
              <a:off x="4961650" y="4191000"/>
              <a:ext cx="16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Close Enough :)</a:t>
              </a:r>
              <a:endParaRPr>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1000"/>
                                        <p:tgtEl>
                                          <p:spTgt spid="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176225" y="132675"/>
            <a:ext cx="82221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vs Threads ( For Reference )</a:t>
            </a:r>
            <a:endParaRPr/>
          </a:p>
        </p:txBody>
      </p:sp>
      <p:pic>
        <p:nvPicPr>
          <p:cNvPr id="198" name="Google Shape;198;p34"/>
          <p:cNvPicPr preferRelativeResize="0"/>
          <p:nvPr/>
        </p:nvPicPr>
        <p:blipFill rotWithShape="1">
          <a:blip r:embed="rId3">
            <a:alphaModFix/>
          </a:blip>
          <a:srcRect b="0" l="0" r="0" t="4159"/>
          <a:stretch/>
        </p:blipFill>
        <p:spPr>
          <a:xfrm>
            <a:off x="320375" y="861700"/>
            <a:ext cx="7187052" cy="3551576"/>
          </a:xfrm>
          <a:prstGeom prst="rect">
            <a:avLst/>
          </a:prstGeom>
          <a:noFill/>
          <a:ln>
            <a:noFill/>
          </a:ln>
        </p:spPr>
      </p:pic>
      <p:sp>
        <p:nvSpPr>
          <p:cNvPr id="199" name="Google Shape;199;p34"/>
          <p:cNvSpPr txBox="1"/>
          <p:nvPr/>
        </p:nvSpPr>
        <p:spPr>
          <a:xfrm>
            <a:off x="389650" y="4494075"/>
            <a:ext cx="67194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08354"/>
              </a:lnSpc>
              <a:spcBef>
                <a:spcPts val="0"/>
              </a:spcBef>
              <a:spcAft>
                <a:spcPts val="0"/>
              </a:spcAft>
              <a:buSzPts val="1400"/>
              <a:buFont typeface="Ubuntu"/>
              <a:buChar char="●"/>
            </a:pPr>
            <a:r>
              <a:rPr lang="en" u="sng">
                <a:solidFill>
                  <a:schemeClr val="hlink"/>
                </a:solidFill>
                <a:highlight>
                  <a:srgbClr val="FFFFFF"/>
                </a:highlight>
                <a:latin typeface="Ubuntu"/>
                <a:ea typeface="Ubuntu"/>
                <a:cs typeface="Ubuntu"/>
                <a:sym typeface="Ubuntu"/>
                <a:hlinkClick r:id="rId4"/>
              </a:rPr>
              <a:t>Why Choose Process Over Thread, or Thread Over Process?</a:t>
            </a:r>
            <a:endParaRPr>
              <a:solidFill>
                <a:schemeClr val="lt1"/>
              </a:solidFill>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176225" y="132675"/>
            <a:ext cx="8222100" cy="55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78571"/>
              <a:buFont typeface="Arial"/>
              <a:buNone/>
            </a:pPr>
            <a:r>
              <a:rPr lang="en" sz="1400">
                <a:solidFill>
                  <a:schemeClr val="dk1"/>
                </a:solidFill>
              </a:rPr>
              <a:t>Q1: </a:t>
            </a:r>
            <a:r>
              <a:rPr lang="en" sz="1400">
                <a:solidFill>
                  <a:schemeClr val="dk1"/>
                </a:solidFill>
                <a:highlight>
                  <a:srgbClr val="FFFFFF"/>
                </a:highlight>
              </a:rPr>
              <a:t> </a:t>
            </a:r>
            <a:r>
              <a:rPr lang="en" sz="1500">
                <a:solidFill>
                  <a:schemeClr val="dk1"/>
                </a:solidFill>
                <a:highlight>
                  <a:srgbClr val="FFFFFF"/>
                </a:highlight>
                <a:latin typeface="Arial"/>
                <a:ea typeface="Arial"/>
                <a:cs typeface="Arial"/>
                <a:sym typeface="Arial"/>
              </a:rPr>
              <a:t>What are the two different methods of creating a thread in Java? What method must be implemented in either case?</a:t>
            </a:r>
            <a:endParaRPr sz="1500">
              <a:solidFill>
                <a:schemeClr val="dk1"/>
              </a:solidFill>
              <a:highlight>
                <a:srgbClr val="FFFFFF"/>
              </a:highlight>
              <a:latin typeface="Arial"/>
              <a:ea typeface="Arial"/>
              <a:cs typeface="Arial"/>
              <a:sym typeface="Arial"/>
            </a:endParaRPr>
          </a:p>
          <a:p>
            <a:pPr indent="0" lvl="0" marL="0" rtl="0" algn="l">
              <a:spcBef>
                <a:spcPts val="0"/>
              </a:spcBef>
              <a:spcAft>
                <a:spcPts val="0"/>
              </a:spcAft>
              <a:buClr>
                <a:schemeClr val="dk1"/>
              </a:buClr>
              <a:buSzPct val="78571"/>
              <a:buFont typeface="Arial"/>
              <a:buNone/>
            </a:pPr>
            <a:r>
              <a:t/>
            </a:r>
            <a:endParaRPr sz="1400">
              <a:solidFill>
                <a:schemeClr val="dk1"/>
              </a:solidFill>
              <a:highlight>
                <a:srgbClr val="FFFFFF"/>
              </a:highlight>
            </a:endParaRPr>
          </a:p>
        </p:txBody>
      </p:sp>
      <p:sp>
        <p:nvSpPr>
          <p:cNvPr id="205" name="Google Shape;205;p35"/>
          <p:cNvSpPr txBox="1"/>
          <p:nvPr/>
        </p:nvSpPr>
        <p:spPr>
          <a:xfrm>
            <a:off x="5568900" y="4829800"/>
            <a:ext cx="21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6" name="Google Shape;206;p35"/>
          <p:cNvSpPr txBox="1"/>
          <p:nvPr/>
        </p:nvSpPr>
        <p:spPr>
          <a:xfrm>
            <a:off x="635500" y="903525"/>
            <a:ext cx="3936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200">
                <a:solidFill>
                  <a:srgbClr val="444444"/>
                </a:solidFill>
                <a:highlight>
                  <a:srgbClr val="FFFFFF"/>
                </a:highlight>
                <a:latin typeface="Ubuntu"/>
                <a:ea typeface="Ubuntu"/>
                <a:cs typeface="Ubuntu"/>
                <a:sym typeface="Ubuntu"/>
              </a:rPr>
              <a:t>Creating a thread by deriving from the Thread class</a:t>
            </a:r>
            <a:endParaRPr sz="1200">
              <a:latin typeface="Ubuntu"/>
              <a:ea typeface="Ubuntu"/>
              <a:cs typeface="Ubuntu"/>
              <a:sym typeface="Ubuntu"/>
            </a:endParaRPr>
          </a:p>
        </p:txBody>
      </p:sp>
      <p:sp>
        <p:nvSpPr>
          <p:cNvPr id="207" name="Google Shape;207;p35"/>
          <p:cNvSpPr txBox="1"/>
          <p:nvPr/>
        </p:nvSpPr>
        <p:spPr>
          <a:xfrm>
            <a:off x="732575" y="1287150"/>
            <a:ext cx="3795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Ubuntu"/>
                <a:ea typeface="Ubuntu"/>
                <a:cs typeface="Ubuntu"/>
                <a:sym typeface="Ubuntu"/>
              </a:rPr>
              <a:t>public class Derived extends Thread</a:t>
            </a:r>
            <a:endParaRPr sz="1000">
              <a:solidFill>
                <a:schemeClr val="dk1"/>
              </a:solidFill>
              <a:latin typeface="Ubuntu"/>
              <a:ea typeface="Ubuntu"/>
              <a:cs typeface="Ubuntu"/>
              <a:sym typeface="Ubuntu"/>
            </a:endParaRPr>
          </a:p>
          <a:p>
            <a:pPr indent="0" lvl="0" marL="0" rtl="0" algn="l">
              <a:spcBef>
                <a:spcPts val="0"/>
              </a:spcBef>
              <a:spcAft>
                <a:spcPts val="0"/>
              </a:spcAft>
              <a:buNone/>
            </a:pPr>
            <a:r>
              <a:rPr lang="en" sz="1000">
                <a:solidFill>
                  <a:schemeClr val="dk1"/>
                </a:solidFill>
                <a:latin typeface="Ubuntu"/>
                <a:ea typeface="Ubuntu"/>
                <a:cs typeface="Ubuntu"/>
                <a:sym typeface="Ubuntu"/>
              </a:rPr>
              <a:t>{</a:t>
            </a:r>
            <a:endParaRPr sz="1000">
              <a:solidFill>
                <a:schemeClr val="dk1"/>
              </a:solidFill>
              <a:latin typeface="Ubuntu"/>
              <a:ea typeface="Ubuntu"/>
              <a:cs typeface="Ubuntu"/>
              <a:sym typeface="Ubuntu"/>
            </a:endParaRPr>
          </a:p>
          <a:p>
            <a:pPr indent="0" lvl="0" marL="0" rtl="0" algn="l">
              <a:spcBef>
                <a:spcPts val="0"/>
              </a:spcBef>
              <a:spcAft>
                <a:spcPts val="0"/>
              </a:spcAft>
              <a:buNone/>
            </a:pPr>
            <a:r>
              <a:rPr lang="en" sz="1000">
                <a:solidFill>
                  <a:schemeClr val="dk1"/>
                </a:solidFill>
                <a:latin typeface="Ubuntu"/>
                <a:ea typeface="Ubuntu"/>
                <a:cs typeface="Ubuntu"/>
                <a:sym typeface="Ubuntu"/>
              </a:rPr>
              <a:t>	public void run()</a:t>
            </a:r>
            <a:endParaRPr sz="1000">
              <a:solidFill>
                <a:schemeClr val="dk1"/>
              </a:solidFill>
              <a:latin typeface="Ubuntu"/>
              <a:ea typeface="Ubuntu"/>
              <a:cs typeface="Ubuntu"/>
              <a:sym typeface="Ubuntu"/>
            </a:endParaRPr>
          </a:p>
          <a:p>
            <a:pPr indent="0" lvl="0" marL="0" rtl="0" algn="l">
              <a:spcBef>
                <a:spcPts val="0"/>
              </a:spcBef>
              <a:spcAft>
                <a:spcPts val="0"/>
              </a:spcAft>
              <a:buNone/>
            </a:pPr>
            <a:r>
              <a:rPr lang="en" sz="1000">
                <a:solidFill>
                  <a:schemeClr val="dk1"/>
                </a:solidFill>
                <a:latin typeface="Ubuntu"/>
                <a:ea typeface="Ubuntu"/>
                <a:cs typeface="Ubuntu"/>
                <a:sym typeface="Ubuntu"/>
              </a:rPr>
              <a:t>	{</a:t>
            </a:r>
            <a:endParaRPr sz="1000">
              <a:solidFill>
                <a:schemeClr val="dk1"/>
              </a:solidFill>
              <a:latin typeface="Ubuntu"/>
              <a:ea typeface="Ubuntu"/>
              <a:cs typeface="Ubuntu"/>
              <a:sym typeface="Ubuntu"/>
            </a:endParaRPr>
          </a:p>
          <a:p>
            <a:pPr indent="0" lvl="0" marL="0" rtl="0" algn="l">
              <a:spcBef>
                <a:spcPts val="0"/>
              </a:spcBef>
              <a:spcAft>
                <a:spcPts val="0"/>
              </a:spcAft>
              <a:buNone/>
            </a:pPr>
            <a:r>
              <a:rPr lang="en" sz="1000">
                <a:solidFill>
                  <a:schemeClr val="dk1"/>
                </a:solidFill>
                <a:latin typeface="Ubuntu"/>
                <a:ea typeface="Ubuntu"/>
                <a:cs typeface="Ubuntu"/>
                <a:sym typeface="Ubuntu"/>
              </a:rPr>
              <a:t>	/* Your implementation of the</a:t>
            </a:r>
            <a:endParaRPr sz="1000">
              <a:solidFill>
                <a:schemeClr val="dk1"/>
              </a:solidFill>
              <a:latin typeface="Ubuntu"/>
              <a:ea typeface="Ubuntu"/>
              <a:cs typeface="Ubuntu"/>
              <a:sym typeface="Ubuntu"/>
            </a:endParaRPr>
          </a:p>
          <a:p>
            <a:pPr indent="0" lvl="0" marL="0" rtl="0" algn="l">
              <a:spcBef>
                <a:spcPts val="0"/>
              </a:spcBef>
              <a:spcAft>
                <a:spcPts val="0"/>
              </a:spcAft>
              <a:buNone/>
            </a:pPr>
            <a:r>
              <a:rPr lang="en" sz="1000">
                <a:solidFill>
                  <a:schemeClr val="dk1"/>
                </a:solidFill>
                <a:latin typeface="Ubuntu"/>
                <a:ea typeface="Ubuntu"/>
                <a:cs typeface="Ubuntu"/>
                <a:sym typeface="Ubuntu"/>
              </a:rPr>
              <a:t>	   thread here</a:t>
            </a:r>
            <a:endParaRPr sz="1000">
              <a:solidFill>
                <a:schemeClr val="dk1"/>
              </a:solidFill>
              <a:latin typeface="Ubuntu"/>
              <a:ea typeface="Ubuntu"/>
              <a:cs typeface="Ubuntu"/>
              <a:sym typeface="Ubuntu"/>
            </a:endParaRPr>
          </a:p>
          <a:p>
            <a:pPr indent="0" lvl="0" marL="0" rtl="0" algn="l">
              <a:spcBef>
                <a:spcPts val="0"/>
              </a:spcBef>
              <a:spcAft>
                <a:spcPts val="0"/>
              </a:spcAft>
              <a:buNone/>
            </a:pPr>
            <a:r>
              <a:rPr lang="en" sz="1000">
                <a:solidFill>
                  <a:schemeClr val="dk1"/>
                </a:solidFill>
                <a:latin typeface="Ubuntu"/>
                <a:ea typeface="Ubuntu"/>
                <a:cs typeface="Ubuntu"/>
                <a:sym typeface="Ubuntu"/>
              </a:rPr>
              <a:t>	*/</a:t>
            </a:r>
            <a:endParaRPr sz="1000">
              <a:solidFill>
                <a:schemeClr val="dk1"/>
              </a:solidFill>
              <a:latin typeface="Ubuntu"/>
              <a:ea typeface="Ubuntu"/>
              <a:cs typeface="Ubuntu"/>
              <a:sym typeface="Ubuntu"/>
            </a:endParaRPr>
          </a:p>
          <a:p>
            <a:pPr indent="0" lvl="0" marL="0" rtl="0" algn="l">
              <a:spcBef>
                <a:spcPts val="0"/>
              </a:spcBef>
              <a:spcAft>
                <a:spcPts val="0"/>
              </a:spcAft>
              <a:buNone/>
            </a:pPr>
            <a:r>
              <a:rPr lang="en" sz="1000">
                <a:solidFill>
                  <a:schemeClr val="dk1"/>
                </a:solidFill>
                <a:latin typeface="Ubuntu"/>
                <a:ea typeface="Ubuntu"/>
                <a:cs typeface="Ubuntu"/>
                <a:sym typeface="Ubuntu"/>
              </a:rPr>
              <a:t>	}</a:t>
            </a:r>
            <a:endParaRPr sz="1000">
              <a:solidFill>
                <a:schemeClr val="dk1"/>
              </a:solidFill>
              <a:latin typeface="Ubuntu"/>
              <a:ea typeface="Ubuntu"/>
              <a:cs typeface="Ubuntu"/>
              <a:sym typeface="Ubuntu"/>
            </a:endParaRPr>
          </a:p>
          <a:p>
            <a:pPr indent="0" lvl="0" marL="0" marR="139700" rtl="0" algn="l">
              <a:lnSpc>
                <a:spcPct val="135000"/>
              </a:lnSpc>
              <a:spcBef>
                <a:spcPts val="0"/>
              </a:spcBef>
              <a:spcAft>
                <a:spcPts val="0"/>
              </a:spcAft>
              <a:buNone/>
            </a:pPr>
            <a:r>
              <a:rPr lang="en" sz="1000">
                <a:solidFill>
                  <a:schemeClr val="dk1"/>
                </a:solidFill>
                <a:latin typeface="Ubuntu"/>
                <a:ea typeface="Ubuntu"/>
                <a:cs typeface="Ubuntu"/>
                <a:sym typeface="Ubuntu"/>
              </a:rPr>
              <a:t>}</a:t>
            </a:r>
            <a:endParaRPr>
              <a:solidFill>
                <a:schemeClr val="dk1"/>
              </a:solidFill>
              <a:latin typeface="Ubuntu"/>
              <a:ea typeface="Ubuntu"/>
              <a:cs typeface="Ubuntu"/>
              <a:sym typeface="Ubuntu"/>
            </a:endParaRPr>
          </a:p>
        </p:txBody>
      </p:sp>
      <p:sp>
        <p:nvSpPr>
          <p:cNvPr id="208" name="Google Shape;208;p35"/>
          <p:cNvSpPr txBox="1"/>
          <p:nvPr/>
        </p:nvSpPr>
        <p:spPr>
          <a:xfrm>
            <a:off x="4925050" y="865850"/>
            <a:ext cx="3936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200">
                <a:solidFill>
                  <a:srgbClr val="444444"/>
                </a:solidFill>
                <a:highlight>
                  <a:srgbClr val="FFFFFF"/>
                </a:highlight>
                <a:latin typeface="Ubuntu"/>
                <a:ea typeface="Ubuntu"/>
                <a:cs typeface="Ubuntu"/>
                <a:sym typeface="Ubuntu"/>
              </a:rPr>
              <a:t>Creating a thread by implementing the Runnable interface</a:t>
            </a:r>
            <a:endParaRPr/>
          </a:p>
        </p:txBody>
      </p:sp>
      <p:sp>
        <p:nvSpPr>
          <p:cNvPr id="209" name="Google Shape;209;p35"/>
          <p:cNvSpPr txBox="1"/>
          <p:nvPr/>
        </p:nvSpPr>
        <p:spPr>
          <a:xfrm>
            <a:off x="5004475" y="1491625"/>
            <a:ext cx="3641700" cy="220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Ubuntu"/>
                <a:ea typeface="Ubuntu"/>
                <a:cs typeface="Ubuntu"/>
                <a:sym typeface="Ubuntu"/>
              </a:rPr>
              <a:t>public class ThreadClass extends AnotherClass implements Runnable {</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rPr lang="en" sz="1000">
                <a:solidFill>
                  <a:schemeClr val="dk1"/>
                </a:solidFill>
                <a:latin typeface="Ubuntu"/>
                <a:ea typeface="Ubuntu"/>
                <a:cs typeface="Ubuntu"/>
                <a:sym typeface="Ubuntu"/>
              </a:rPr>
              <a:t>	...</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rPr lang="en" sz="1000">
                <a:solidFill>
                  <a:schemeClr val="dk1"/>
                </a:solidFill>
                <a:latin typeface="Ubuntu"/>
                <a:ea typeface="Ubuntu"/>
                <a:cs typeface="Ubuntu"/>
                <a:sym typeface="Ubuntu"/>
              </a:rPr>
              <a:t>	public void run()</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rPr lang="en" sz="1000">
                <a:solidFill>
                  <a:schemeClr val="dk1"/>
                </a:solidFill>
                <a:latin typeface="Ubuntu"/>
                <a:ea typeface="Ubuntu"/>
                <a:cs typeface="Ubuntu"/>
                <a:sym typeface="Ubuntu"/>
              </a:rPr>
              <a:t>	{</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rPr lang="en" sz="1000">
                <a:solidFill>
                  <a:schemeClr val="dk1"/>
                </a:solidFill>
                <a:latin typeface="Ubuntu"/>
                <a:ea typeface="Ubuntu"/>
                <a:cs typeface="Ubuntu"/>
                <a:sym typeface="Ubuntu"/>
              </a:rPr>
              <a:t>		/* This is where you would define the behavior of your thread, just  as if this class were derived from the Thread class */</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rPr lang="en" sz="1000">
                <a:solidFill>
                  <a:schemeClr val="dk1"/>
                </a:solidFill>
                <a:latin typeface="Ubuntu"/>
                <a:ea typeface="Ubuntu"/>
                <a:cs typeface="Ubuntu"/>
                <a:sym typeface="Ubuntu"/>
              </a:rPr>
              <a:t>	}</a:t>
            </a:r>
            <a:endParaRPr sz="1000">
              <a:solidFill>
                <a:schemeClr val="dk1"/>
              </a:solidFill>
              <a:latin typeface="Ubuntu"/>
              <a:ea typeface="Ubuntu"/>
              <a:cs typeface="Ubuntu"/>
              <a:sym typeface="Ubuntu"/>
            </a:endParaRPr>
          </a:p>
          <a:p>
            <a:pPr indent="0" lvl="0" marL="139700" marR="139700" rtl="0" algn="l">
              <a:lnSpc>
                <a:spcPct val="135000"/>
              </a:lnSpc>
              <a:spcBef>
                <a:spcPts val="0"/>
              </a:spcBef>
              <a:spcAft>
                <a:spcPts val="0"/>
              </a:spcAft>
              <a:buNone/>
            </a:pPr>
            <a:r>
              <a:rPr lang="en" sz="1000">
                <a:solidFill>
                  <a:schemeClr val="dk1"/>
                </a:solidFill>
                <a:latin typeface="Ubuntu"/>
                <a:ea typeface="Ubuntu"/>
                <a:cs typeface="Ubuntu"/>
                <a:sym typeface="Ubuntu"/>
              </a:rPr>
              <a:t>}</a:t>
            </a:r>
            <a:endParaRPr sz="1000">
              <a:solidFill>
                <a:schemeClr val="dk1"/>
              </a:solidFill>
              <a:latin typeface="Ubuntu"/>
              <a:ea typeface="Ubuntu"/>
              <a:cs typeface="Ubuntu"/>
              <a:sym typeface="Ubuntu"/>
            </a:endParaRPr>
          </a:p>
          <a:p>
            <a:pPr indent="0" lvl="0" marL="0" rtl="0" algn="l">
              <a:spcBef>
                <a:spcPts val="0"/>
              </a:spcBef>
              <a:spcAft>
                <a:spcPts val="0"/>
              </a:spcAft>
              <a:buNone/>
            </a:pPr>
            <a:r>
              <a:t/>
            </a:r>
            <a:endParaRPr/>
          </a:p>
        </p:txBody>
      </p:sp>
      <p:sp>
        <p:nvSpPr>
          <p:cNvPr id="210" name="Google Shape;210;p35"/>
          <p:cNvSpPr txBox="1"/>
          <p:nvPr/>
        </p:nvSpPr>
        <p:spPr>
          <a:xfrm>
            <a:off x="812025" y="3583450"/>
            <a:ext cx="56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Which of the above techniques should we use for which scenarios?</a:t>
            </a:r>
            <a:endParaRPr/>
          </a:p>
        </p:txBody>
      </p:sp>
      <p:sp>
        <p:nvSpPr>
          <p:cNvPr id="211" name="Google Shape;211;p35"/>
          <p:cNvSpPr/>
          <p:nvPr/>
        </p:nvSpPr>
        <p:spPr>
          <a:xfrm>
            <a:off x="635500" y="799438"/>
            <a:ext cx="7911900" cy="392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t>?</a:t>
            </a:r>
            <a:endParaRPr sz="7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1"/>
                                        </p:tgtEl>
                                      </p:cBhvr>
                                    </p:animEffect>
                                    <p:set>
                                      <p:cBhvr>
                                        <p:cTn dur="1" fill="hold">
                                          <p:stCondLst>
                                            <p:cond delay="1000"/>
                                          </p:stCondLst>
                                        </p:cTn>
                                        <p:tgtEl>
                                          <p:spTgt spid="2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nvSpPr>
        <p:spPr>
          <a:xfrm>
            <a:off x="697275" y="1050325"/>
            <a:ext cx="5799000" cy="1574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A3A3A"/>
              </a:buClr>
              <a:buSzPts val="1400"/>
              <a:buFont typeface="Ubuntu"/>
              <a:buChar char="●"/>
            </a:pPr>
            <a:r>
              <a:rPr lang="en">
                <a:solidFill>
                  <a:srgbClr val="3A3A3A"/>
                </a:solidFill>
                <a:highlight>
                  <a:srgbClr val="FFFFFF"/>
                </a:highlight>
                <a:latin typeface="Ubuntu"/>
                <a:ea typeface="Ubuntu"/>
                <a:cs typeface="Ubuntu"/>
                <a:sym typeface="Ubuntu"/>
              </a:rPr>
              <a:t>join () method is used to join one thread with the end of the currently running thread.</a:t>
            </a:r>
            <a:endParaRPr>
              <a:solidFill>
                <a:srgbClr val="3A3A3A"/>
              </a:solidFill>
              <a:highlight>
                <a:srgbClr val="FFFFFF"/>
              </a:highlight>
              <a:latin typeface="Ubuntu"/>
              <a:ea typeface="Ubuntu"/>
              <a:cs typeface="Ubuntu"/>
              <a:sym typeface="Ubuntu"/>
            </a:endParaRPr>
          </a:p>
          <a:p>
            <a:pPr indent="-317500" lvl="0" marL="457200" rtl="0" algn="l">
              <a:lnSpc>
                <a:spcPct val="115000"/>
              </a:lnSpc>
              <a:spcBef>
                <a:spcPts val="0"/>
              </a:spcBef>
              <a:spcAft>
                <a:spcPts val="0"/>
              </a:spcAft>
              <a:buClr>
                <a:srgbClr val="3A3A3A"/>
              </a:buClr>
              <a:buSzPts val="1400"/>
              <a:buFont typeface="Ubuntu"/>
              <a:buChar char="●"/>
            </a:pPr>
            <a:r>
              <a:rPr lang="en">
                <a:solidFill>
                  <a:srgbClr val="3A3A3A"/>
                </a:solidFill>
                <a:highlight>
                  <a:srgbClr val="FFFFFF"/>
                </a:highlight>
                <a:latin typeface="Ubuntu"/>
                <a:ea typeface="Ubuntu"/>
                <a:cs typeface="Ubuntu"/>
                <a:sym typeface="Ubuntu"/>
              </a:rPr>
              <a:t>It is a non-static method. join () method has an overloaded version. So we can mention the time duration in join () method also “.s”.</a:t>
            </a:r>
            <a:endParaRPr>
              <a:solidFill>
                <a:srgbClr val="3A3A3A"/>
              </a:solidFill>
              <a:highlight>
                <a:srgbClr val="FFFFFF"/>
              </a:highlight>
              <a:latin typeface="Ubuntu"/>
              <a:ea typeface="Ubuntu"/>
              <a:cs typeface="Ubuntu"/>
              <a:sym typeface="Ubuntu"/>
            </a:endParaRPr>
          </a:p>
          <a:p>
            <a:pPr indent="-317500" lvl="0" marL="457200" rtl="0" algn="l">
              <a:lnSpc>
                <a:spcPct val="115000"/>
              </a:lnSpc>
              <a:spcBef>
                <a:spcPts val="0"/>
              </a:spcBef>
              <a:spcAft>
                <a:spcPts val="0"/>
              </a:spcAft>
              <a:buClr>
                <a:srgbClr val="3A3A3A"/>
              </a:buClr>
              <a:buSzPts val="1400"/>
              <a:buFont typeface="Ubuntu"/>
              <a:buChar char="●"/>
            </a:pPr>
            <a:r>
              <a:rPr lang="en">
                <a:solidFill>
                  <a:srgbClr val="3A3A3A"/>
                </a:solidFill>
                <a:highlight>
                  <a:srgbClr val="FFFFFF"/>
                </a:highlight>
                <a:latin typeface="Ubuntu"/>
                <a:ea typeface="Ubuntu"/>
                <a:cs typeface="Ubuntu"/>
                <a:sym typeface="Ubuntu"/>
              </a:rPr>
              <a:t>What is the below code doing?</a:t>
            </a:r>
            <a:endParaRPr>
              <a:solidFill>
                <a:srgbClr val="3A3A3A"/>
              </a:solidFill>
              <a:highlight>
                <a:srgbClr val="FFFFFF"/>
              </a:highlight>
              <a:latin typeface="Ubuntu"/>
              <a:ea typeface="Ubuntu"/>
              <a:cs typeface="Ubuntu"/>
              <a:sym typeface="Ubuntu"/>
            </a:endParaRPr>
          </a:p>
        </p:txBody>
      </p:sp>
      <p:sp>
        <p:nvSpPr>
          <p:cNvPr id="217" name="Google Shape;217;p36"/>
          <p:cNvSpPr txBox="1"/>
          <p:nvPr/>
        </p:nvSpPr>
        <p:spPr>
          <a:xfrm>
            <a:off x="953225" y="2700825"/>
            <a:ext cx="4130700" cy="10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50">
                <a:solidFill>
                  <a:srgbClr val="3A3A3A"/>
                </a:solidFill>
                <a:highlight>
                  <a:srgbClr val="FFFFFF"/>
                </a:highlight>
                <a:latin typeface="Courier New"/>
                <a:ea typeface="Courier New"/>
                <a:cs typeface="Courier New"/>
                <a:sym typeface="Courier New"/>
              </a:rPr>
              <a:t>public static void main (String[] args){</a:t>
            </a:r>
            <a:endParaRPr sz="1150">
              <a:solidFill>
                <a:srgbClr val="3A3A3A"/>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3A3A3A"/>
                </a:solidFill>
                <a:highlight>
                  <a:srgbClr val="FFFFFF"/>
                </a:highlight>
                <a:latin typeface="Courier New"/>
                <a:ea typeface="Courier New"/>
                <a:cs typeface="Courier New"/>
                <a:sym typeface="Courier New"/>
              </a:rPr>
              <a:t>Thread t = new Thread ();</a:t>
            </a:r>
            <a:endParaRPr sz="1150">
              <a:solidFill>
                <a:srgbClr val="3A3A3A"/>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3A3A3A"/>
                </a:solidFill>
                <a:highlight>
                  <a:srgbClr val="FFFFFF"/>
                </a:highlight>
                <a:latin typeface="Courier New"/>
                <a:ea typeface="Courier New"/>
                <a:cs typeface="Courier New"/>
                <a:sym typeface="Courier New"/>
              </a:rPr>
              <a:t>t.start ();</a:t>
            </a:r>
            <a:endParaRPr sz="1150">
              <a:solidFill>
                <a:srgbClr val="3A3A3A"/>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3A3A3A"/>
                </a:solidFill>
                <a:highlight>
                  <a:srgbClr val="FFFFFF"/>
                </a:highlight>
                <a:latin typeface="Courier New"/>
                <a:ea typeface="Courier New"/>
                <a:cs typeface="Courier New"/>
                <a:sym typeface="Courier New"/>
              </a:rPr>
              <a:t>t.join ();</a:t>
            </a:r>
            <a:endParaRPr sz="1150">
              <a:solidFill>
                <a:srgbClr val="3A3A3A"/>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3A3A3A"/>
                </a:solidFill>
                <a:highlight>
                  <a:srgbClr val="FFFFFF"/>
                </a:highlight>
                <a:latin typeface="Courier New"/>
                <a:ea typeface="Courier New"/>
                <a:cs typeface="Courier New"/>
                <a:sym typeface="Courier New"/>
              </a:rPr>
              <a:t>}</a:t>
            </a:r>
            <a:endParaRPr/>
          </a:p>
        </p:txBody>
      </p:sp>
      <p:sp>
        <p:nvSpPr>
          <p:cNvPr id="218" name="Google Shape;218;p36"/>
          <p:cNvSpPr txBox="1"/>
          <p:nvPr>
            <p:ph type="title"/>
          </p:nvPr>
        </p:nvSpPr>
        <p:spPr>
          <a:xfrm>
            <a:off x="176225" y="132675"/>
            <a:ext cx="8222100" cy="55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solidFill>
                  <a:schemeClr val="dk1"/>
                </a:solidFill>
              </a:rPr>
              <a:t>Q2: </a:t>
            </a:r>
            <a:r>
              <a:rPr lang="en" sz="1400">
                <a:solidFill>
                  <a:schemeClr val="dk1"/>
                </a:solidFill>
                <a:highlight>
                  <a:srgbClr val="FFFFFF"/>
                </a:highlight>
              </a:rPr>
              <a:t> </a:t>
            </a:r>
            <a:r>
              <a:rPr lang="en" sz="1500">
                <a:solidFill>
                  <a:schemeClr val="dk1"/>
                </a:solidFill>
                <a:highlight>
                  <a:srgbClr val="FFFFFF"/>
                </a:highlight>
                <a:latin typeface="Arial"/>
                <a:ea typeface="Arial"/>
                <a:cs typeface="Arial"/>
                <a:sym typeface="Arial"/>
              </a:rPr>
              <a:t>What does the join method of Thread Class do?</a:t>
            </a:r>
            <a:endParaRPr sz="1400">
              <a:solidFill>
                <a:schemeClr val="dk1"/>
              </a:solidFill>
              <a:highlight>
                <a:srgbClr val="FFFFFF"/>
              </a:highlight>
            </a:endParaRPr>
          </a:p>
        </p:txBody>
      </p:sp>
      <p:sp>
        <p:nvSpPr>
          <p:cNvPr id="219" name="Google Shape;219;p36"/>
          <p:cNvSpPr txBox="1"/>
          <p:nvPr/>
        </p:nvSpPr>
        <p:spPr>
          <a:xfrm>
            <a:off x="5568900" y="4829800"/>
            <a:ext cx="21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0" name="Google Shape;220;p36"/>
          <p:cNvSpPr/>
          <p:nvPr/>
        </p:nvSpPr>
        <p:spPr>
          <a:xfrm>
            <a:off x="631025" y="799438"/>
            <a:ext cx="7767300" cy="392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t>?</a:t>
            </a:r>
            <a:endParaRPr sz="7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10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0"/>
                                        </p:tgtEl>
                                      </p:cBhvr>
                                    </p:animEffect>
                                    <p:set>
                                      <p:cBhvr>
                                        <p:cTn dur="1" fill="hold">
                                          <p:stCondLst>
                                            <p:cond delay="1000"/>
                                          </p:stCondLst>
                                        </p:cTn>
                                        <p:tgtEl>
                                          <p:spTgt spid="2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5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5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5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rio Theme">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